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1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536BE-6B6C-4A02-952F-B9B09474CAB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11FD3CC-AB2A-4210-B75D-ED2D626DC208}">
      <dgm:prSet phldrT="[Text]"/>
      <dgm:spPr/>
      <dgm:t>
        <a:bodyPr/>
        <a:lstStyle/>
        <a:p>
          <a:r>
            <a:rPr lang="en-AU" dirty="0"/>
            <a:t>Tender Evaluations</a:t>
          </a:r>
        </a:p>
      </dgm:t>
    </dgm:pt>
    <dgm:pt modelId="{272C8B37-7821-4745-8B42-2DA6ED5CAA72}" type="parTrans" cxnId="{18F750A9-A91B-457C-8C09-D052EA83E375}">
      <dgm:prSet/>
      <dgm:spPr/>
      <dgm:t>
        <a:bodyPr/>
        <a:lstStyle/>
        <a:p>
          <a:endParaRPr lang="en-AU"/>
        </a:p>
      </dgm:t>
    </dgm:pt>
    <dgm:pt modelId="{92D05228-3639-49CF-B49E-EB216688B15B}" type="sibTrans" cxnId="{18F750A9-A91B-457C-8C09-D052EA83E375}">
      <dgm:prSet/>
      <dgm:spPr/>
      <dgm:t>
        <a:bodyPr/>
        <a:lstStyle/>
        <a:p>
          <a:endParaRPr lang="en-AU"/>
        </a:p>
      </dgm:t>
    </dgm:pt>
    <dgm:pt modelId="{3A0A89F1-4CBA-4033-AE29-B00511813C9A}">
      <dgm:prSet phldrT="[Text]"/>
      <dgm:spPr/>
      <dgm:t>
        <a:bodyPr/>
        <a:lstStyle/>
        <a:p>
          <a:r>
            <a:rPr lang="en-AU" dirty="0"/>
            <a:t>Short-List</a:t>
          </a:r>
        </a:p>
      </dgm:t>
    </dgm:pt>
    <dgm:pt modelId="{6516309E-7060-44B9-8D7B-81D6B2627673}" type="parTrans" cxnId="{348EEBBD-9694-48E3-A82D-504AA2E0E616}">
      <dgm:prSet/>
      <dgm:spPr/>
      <dgm:t>
        <a:bodyPr/>
        <a:lstStyle/>
        <a:p>
          <a:endParaRPr lang="en-AU"/>
        </a:p>
      </dgm:t>
    </dgm:pt>
    <dgm:pt modelId="{69F8A823-892F-4D23-AC5C-3B2638A1F4C4}" type="sibTrans" cxnId="{348EEBBD-9694-48E3-A82D-504AA2E0E616}">
      <dgm:prSet/>
      <dgm:spPr/>
      <dgm:t>
        <a:bodyPr/>
        <a:lstStyle/>
        <a:p>
          <a:endParaRPr lang="en-AU"/>
        </a:p>
      </dgm:t>
    </dgm:pt>
    <dgm:pt modelId="{444960B9-F1BE-4D8E-8676-9B1A288F1C61}">
      <dgm:prSet phldrT="[Text]"/>
      <dgm:spPr/>
      <dgm:t>
        <a:bodyPr/>
        <a:lstStyle/>
        <a:p>
          <a:r>
            <a:rPr lang="en-AU" dirty="0"/>
            <a:t>Tenderer Presentations</a:t>
          </a:r>
        </a:p>
      </dgm:t>
    </dgm:pt>
    <dgm:pt modelId="{A02902F0-F13B-4D73-953D-E3F5318C1F6A}" type="parTrans" cxnId="{2F45BE88-F0CC-4057-BF6B-5798C27D533A}">
      <dgm:prSet/>
      <dgm:spPr/>
      <dgm:t>
        <a:bodyPr/>
        <a:lstStyle/>
        <a:p>
          <a:endParaRPr lang="en-AU"/>
        </a:p>
      </dgm:t>
    </dgm:pt>
    <dgm:pt modelId="{FDCE1BFB-1114-4E6C-AD6D-AD9FDA960877}" type="sibTrans" cxnId="{2F45BE88-F0CC-4057-BF6B-5798C27D533A}">
      <dgm:prSet/>
      <dgm:spPr/>
      <dgm:t>
        <a:bodyPr/>
        <a:lstStyle/>
        <a:p>
          <a:endParaRPr lang="en-AU"/>
        </a:p>
      </dgm:t>
    </dgm:pt>
    <dgm:pt modelId="{58A5F3E2-04EB-46E6-B55B-52187EDB12CA}">
      <dgm:prSet phldrT="[Text]"/>
      <dgm:spPr/>
      <dgm:t>
        <a:bodyPr/>
        <a:lstStyle/>
        <a:p>
          <a:r>
            <a:rPr lang="en-AU" dirty="0"/>
            <a:t>Contract Negotiation</a:t>
          </a:r>
        </a:p>
      </dgm:t>
    </dgm:pt>
    <dgm:pt modelId="{3EA33CD4-6849-4826-81BF-F8AD21AB856E}" type="parTrans" cxnId="{328301C4-1EFA-4BD9-8FCF-7EF6EA1A58DF}">
      <dgm:prSet/>
      <dgm:spPr/>
      <dgm:t>
        <a:bodyPr/>
        <a:lstStyle/>
        <a:p>
          <a:endParaRPr lang="en-AU"/>
        </a:p>
      </dgm:t>
    </dgm:pt>
    <dgm:pt modelId="{CA805D68-2C4C-433F-B4B1-3040FF18D7FE}" type="sibTrans" cxnId="{328301C4-1EFA-4BD9-8FCF-7EF6EA1A58DF}">
      <dgm:prSet/>
      <dgm:spPr/>
      <dgm:t>
        <a:bodyPr/>
        <a:lstStyle/>
        <a:p>
          <a:endParaRPr lang="en-AU"/>
        </a:p>
      </dgm:t>
    </dgm:pt>
    <dgm:pt modelId="{A7696D5A-BE67-44D8-B571-3721A75AC6F8}">
      <dgm:prSet phldrT="[Text]"/>
      <dgm:spPr/>
      <dgm:t>
        <a:bodyPr/>
        <a:lstStyle/>
        <a:p>
          <a:r>
            <a:rPr lang="en-AU" dirty="0"/>
            <a:t>Decision to Appoint</a:t>
          </a:r>
        </a:p>
      </dgm:t>
    </dgm:pt>
    <dgm:pt modelId="{4277D1FB-DED4-49DD-8408-9BDAF228A7CD}" type="parTrans" cxnId="{5D9FCC58-D981-4779-9645-2C0227330A1D}">
      <dgm:prSet/>
      <dgm:spPr/>
      <dgm:t>
        <a:bodyPr/>
        <a:lstStyle/>
        <a:p>
          <a:endParaRPr lang="en-AU"/>
        </a:p>
      </dgm:t>
    </dgm:pt>
    <dgm:pt modelId="{F36E3A9F-3C5F-41E5-BAC8-E555CA521CAD}" type="sibTrans" cxnId="{5D9FCC58-D981-4779-9645-2C0227330A1D}">
      <dgm:prSet/>
      <dgm:spPr/>
      <dgm:t>
        <a:bodyPr/>
        <a:lstStyle/>
        <a:p>
          <a:endParaRPr lang="en-AU"/>
        </a:p>
      </dgm:t>
    </dgm:pt>
    <dgm:pt modelId="{43D6C2E3-4479-430D-89B3-3D750BF31D08}">
      <dgm:prSet phldrT="[Text]"/>
      <dgm:spPr/>
      <dgm:t>
        <a:bodyPr/>
        <a:lstStyle/>
        <a:p>
          <a:r>
            <a:rPr lang="en-AU" dirty="0"/>
            <a:t>Award of Contract</a:t>
          </a:r>
        </a:p>
      </dgm:t>
    </dgm:pt>
    <dgm:pt modelId="{C6E16BE1-7DB4-408E-9085-C5A91EF5871D}" type="parTrans" cxnId="{364BFFF4-6A77-4BFD-974E-9AE6B56F2E81}">
      <dgm:prSet/>
      <dgm:spPr/>
      <dgm:t>
        <a:bodyPr/>
        <a:lstStyle/>
        <a:p>
          <a:endParaRPr lang="en-AU"/>
        </a:p>
      </dgm:t>
    </dgm:pt>
    <dgm:pt modelId="{78ACA6EE-A00D-48C5-969F-0AD971D5E5CE}" type="sibTrans" cxnId="{364BFFF4-6A77-4BFD-974E-9AE6B56F2E81}">
      <dgm:prSet/>
      <dgm:spPr/>
      <dgm:t>
        <a:bodyPr/>
        <a:lstStyle/>
        <a:p>
          <a:endParaRPr lang="en-AU"/>
        </a:p>
      </dgm:t>
    </dgm:pt>
    <dgm:pt modelId="{45A947F1-94D6-4701-A81A-49EFA43C163D}" type="pres">
      <dgm:prSet presAssocID="{391536BE-6B6C-4A02-952F-B9B09474CAB2}" presName="Name0" presStyleCnt="0">
        <dgm:presLayoutVars>
          <dgm:dir/>
          <dgm:resizeHandles val="exact"/>
        </dgm:presLayoutVars>
      </dgm:prSet>
      <dgm:spPr/>
    </dgm:pt>
    <dgm:pt modelId="{67CC2F56-4691-481E-9F12-23B40D339327}" type="pres">
      <dgm:prSet presAssocID="{911FD3CC-AB2A-4210-B75D-ED2D626DC208}" presName="node" presStyleLbl="node1" presStyleIdx="0" presStyleCnt="6">
        <dgm:presLayoutVars>
          <dgm:bulletEnabled val="1"/>
        </dgm:presLayoutVars>
      </dgm:prSet>
      <dgm:spPr/>
    </dgm:pt>
    <dgm:pt modelId="{687290EF-BB9A-4008-9979-B4966E1DC021}" type="pres">
      <dgm:prSet presAssocID="{92D05228-3639-49CF-B49E-EB216688B15B}" presName="sibTrans" presStyleLbl="sibTrans2D1" presStyleIdx="0" presStyleCnt="5"/>
      <dgm:spPr/>
    </dgm:pt>
    <dgm:pt modelId="{3263AB8B-47A6-47E6-8073-07E66A1C77F6}" type="pres">
      <dgm:prSet presAssocID="{92D05228-3639-49CF-B49E-EB216688B15B}" presName="connectorText" presStyleLbl="sibTrans2D1" presStyleIdx="0" presStyleCnt="5"/>
      <dgm:spPr/>
    </dgm:pt>
    <dgm:pt modelId="{5785B055-F606-4AF2-9B76-139BF10FF05F}" type="pres">
      <dgm:prSet presAssocID="{3A0A89F1-4CBA-4033-AE29-B00511813C9A}" presName="node" presStyleLbl="node1" presStyleIdx="1" presStyleCnt="6">
        <dgm:presLayoutVars>
          <dgm:bulletEnabled val="1"/>
        </dgm:presLayoutVars>
      </dgm:prSet>
      <dgm:spPr/>
    </dgm:pt>
    <dgm:pt modelId="{FC824BAA-A976-4164-BE79-1B071C854929}" type="pres">
      <dgm:prSet presAssocID="{69F8A823-892F-4D23-AC5C-3B2638A1F4C4}" presName="sibTrans" presStyleLbl="sibTrans2D1" presStyleIdx="1" presStyleCnt="5"/>
      <dgm:spPr/>
    </dgm:pt>
    <dgm:pt modelId="{E0E7C507-72AF-4186-961C-E4FC1F5055E1}" type="pres">
      <dgm:prSet presAssocID="{69F8A823-892F-4D23-AC5C-3B2638A1F4C4}" presName="connectorText" presStyleLbl="sibTrans2D1" presStyleIdx="1" presStyleCnt="5"/>
      <dgm:spPr/>
    </dgm:pt>
    <dgm:pt modelId="{EA430774-A0F8-40CB-AA09-70F1D44AE634}" type="pres">
      <dgm:prSet presAssocID="{444960B9-F1BE-4D8E-8676-9B1A288F1C61}" presName="node" presStyleLbl="node1" presStyleIdx="2" presStyleCnt="6">
        <dgm:presLayoutVars>
          <dgm:bulletEnabled val="1"/>
        </dgm:presLayoutVars>
      </dgm:prSet>
      <dgm:spPr/>
    </dgm:pt>
    <dgm:pt modelId="{5A2059D3-2B1A-4ACC-A85B-CFF4B14F91A8}" type="pres">
      <dgm:prSet presAssocID="{FDCE1BFB-1114-4E6C-AD6D-AD9FDA960877}" presName="sibTrans" presStyleLbl="sibTrans2D1" presStyleIdx="2" presStyleCnt="5"/>
      <dgm:spPr/>
    </dgm:pt>
    <dgm:pt modelId="{E07124E8-8D70-43B7-8634-1881BDA2184C}" type="pres">
      <dgm:prSet presAssocID="{FDCE1BFB-1114-4E6C-AD6D-AD9FDA960877}" presName="connectorText" presStyleLbl="sibTrans2D1" presStyleIdx="2" presStyleCnt="5"/>
      <dgm:spPr/>
    </dgm:pt>
    <dgm:pt modelId="{15B405FC-5E47-4F15-9FC2-ADA414432F63}" type="pres">
      <dgm:prSet presAssocID="{58A5F3E2-04EB-46E6-B55B-52187EDB12CA}" presName="node" presStyleLbl="node1" presStyleIdx="3" presStyleCnt="6">
        <dgm:presLayoutVars>
          <dgm:bulletEnabled val="1"/>
        </dgm:presLayoutVars>
      </dgm:prSet>
      <dgm:spPr/>
    </dgm:pt>
    <dgm:pt modelId="{0FF3B0F7-4E02-4A65-9A14-D7B1520D10A8}" type="pres">
      <dgm:prSet presAssocID="{CA805D68-2C4C-433F-B4B1-3040FF18D7FE}" presName="sibTrans" presStyleLbl="sibTrans2D1" presStyleIdx="3" presStyleCnt="5"/>
      <dgm:spPr/>
    </dgm:pt>
    <dgm:pt modelId="{EC59921C-A6CD-4AC6-B77D-1E048C230068}" type="pres">
      <dgm:prSet presAssocID="{CA805D68-2C4C-433F-B4B1-3040FF18D7FE}" presName="connectorText" presStyleLbl="sibTrans2D1" presStyleIdx="3" presStyleCnt="5"/>
      <dgm:spPr/>
    </dgm:pt>
    <dgm:pt modelId="{0AAF537C-2B47-4B31-821E-A7D820919BC3}" type="pres">
      <dgm:prSet presAssocID="{A7696D5A-BE67-44D8-B571-3721A75AC6F8}" presName="node" presStyleLbl="node1" presStyleIdx="4" presStyleCnt="6">
        <dgm:presLayoutVars>
          <dgm:bulletEnabled val="1"/>
        </dgm:presLayoutVars>
      </dgm:prSet>
      <dgm:spPr/>
    </dgm:pt>
    <dgm:pt modelId="{1D8B4A7D-30DC-4B13-85CF-69B7536E9940}" type="pres">
      <dgm:prSet presAssocID="{F36E3A9F-3C5F-41E5-BAC8-E555CA521CAD}" presName="sibTrans" presStyleLbl="sibTrans2D1" presStyleIdx="4" presStyleCnt="5"/>
      <dgm:spPr/>
    </dgm:pt>
    <dgm:pt modelId="{E7F64457-E6D9-40DE-B9C3-A7ACE392F6E6}" type="pres">
      <dgm:prSet presAssocID="{F36E3A9F-3C5F-41E5-BAC8-E555CA521CAD}" presName="connectorText" presStyleLbl="sibTrans2D1" presStyleIdx="4" presStyleCnt="5"/>
      <dgm:spPr/>
    </dgm:pt>
    <dgm:pt modelId="{F05DAEAC-39BF-4615-AC5B-F3CCFD9E085E}" type="pres">
      <dgm:prSet presAssocID="{43D6C2E3-4479-430D-89B3-3D750BF31D08}" presName="node" presStyleLbl="node1" presStyleIdx="5" presStyleCnt="6">
        <dgm:presLayoutVars>
          <dgm:bulletEnabled val="1"/>
        </dgm:presLayoutVars>
      </dgm:prSet>
      <dgm:spPr/>
    </dgm:pt>
  </dgm:ptLst>
  <dgm:cxnLst>
    <dgm:cxn modelId="{E072F603-AE1F-41D3-B9A4-E76E633384A9}" type="presOf" srcId="{A7696D5A-BE67-44D8-B571-3721A75AC6F8}" destId="{0AAF537C-2B47-4B31-821E-A7D820919BC3}" srcOrd="0" destOrd="0" presId="urn:microsoft.com/office/officeart/2005/8/layout/process1"/>
    <dgm:cxn modelId="{92CA010C-DECD-4656-B070-1B77684AA1BE}" type="presOf" srcId="{3A0A89F1-4CBA-4033-AE29-B00511813C9A}" destId="{5785B055-F606-4AF2-9B76-139BF10FF05F}" srcOrd="0" destOrd="0" presId="urn:microsoft.com/office/officeart/2005/8/layout/process1"/>
    <dgm:cxn modelId="{58F30C2B-626A-4EE1-91C1-A60755E62FA5}" type="presOf" srcId="{43D6C2E3-4479-430D-89B3-3D750BF31D08}" destId="{F05DAEAC-39BF-4615-AC5B-F3CCFD9E085E}" srcOrd="0" destOrd="0" presId="urn:microsoft.com/office/officeart/2005/8/layout/process1"/>
    <dgm:cxn modelId="{1AE65F2D-10B4-4087-A500-D5519CF6B8FD}" type="presOf" srcId="{69F8A823-892F-4D23-AC5C-3B2638A1F4C4}" destId="{E0E7C507-72AF-4186-961C-E4FC1F5055E1}" srcOrd="1" destOrd="0" presId="urn:microsoft.com/office/officeart/2005/8/layout/process1"/>
    <dgm:cxn modelId="{52562A3A-B474-4431-8942-9E596772AED6}" type="presOf" srcId="{FDCE1BFB-1114-4E6C-AD6D-AD9FDA960877}" destId="{5A2059D3-2B1A-4ACC-A85B-CFF4B14F91A8}" srcOrd="0" destOrd="0" presId="urn:microsoft.com/office/officeart/2005/8/layout/process1"/>
    <dgm:cxn modelId="{60FFEC5F-1A5D-440F-A9FA-5FC1A4C35594}" type="presOf" srcId="{FDCE1BFB-1114-4E6C-AD6D-AD9FDA960877}" destId="{E07124E8-8D70-43B7-8634-1881BDA2184C}" srcOrd="1" destOrd="0" presId="urn:microsoft.com/office/officeart/2005/8/layout/process1"/>
    <dgm:cxn modelId="{14969067-FF5F-4C2D-A5A5-F4B4FD43E720}" type="presOf" srcId="{444960B9-F1BE-4D8E-8676-9B1A288F1C61}" destId="{EA430774-A0F8-40CB-AA09-70F1D44AE634}" srcOrd="0" destOrd="0" presId="urn:microsoft.com/office/officeart/2005/8/layout/process1"/>
    <dgm:cxn modelId="{8F4CA16C-4302-48AE-B4EA-56C48080BCC4}" type="presOf" srcId="{F36E3A9F-3C5F-41E5-BAC8-E555CA521CAD}" destId="{E7F64457-E6D9-40DE-B9C3-A7ACE392F6E6}" srcOrd="1" destOrd="0" presId="urn:microsoft.com/office/officeart/2005/8/layout/process1"/>
    <dgm:cxn modelId="{A2B6A94F-6D82-4B84-8EAC-63603149C732}" type="presOf" srcId="{58A5F3E2-04EB-46E6-B55B-52187EDB12CA}" destId="{15B405FC-5E47-4F15-9FC2-ADA414432F63}" srcOrd="0" destOrd="0" presId="urn:microsoft.com/office/officeart/2005/8/layout/process1"/>
    <dgm:cxn modelId="{5D9FCC58-D981-4779-9645-2C0227330A1D}" srcId="{391536BE-6B6C-4A02-952F-B9B09474CAB2}" destId="{A7696D5A-BE67-44D8-B571-3721A75AC6F8}" srcOrd="4" destOrd="0" parTransId="{4277D1FB-DED4-49DD-8408-9BDAF228A7CD}" sibTransId="{F36E3A9F-3C5F-41E5-BAC8-E555CA521CAD}"/>
    <dgm:cxn modelId="{29ACE77C-84A0-4B93-AA27-D0190DBF17EE}" type="presOf" srcId="{69F8A823-892F-4D23-AC5C-3B2638A1F4C4}" destId="{FC824BAA-A976-4164-BE79-1B071C854929}" srcOrd="0" destOrd="0" presId="urn:microsoft.com/office/officeart/2005/8/layout/process1"/>
    <dgm:cxn modelId="{2F45BE88-F0CC-4057-BF6B-5798C27D533A}" srcId="{391536BE-6B6C-4A02-952F-B9B09474CAB2}" destId="{444960B9-F1BE-4D8E-8676-9B1A288F1C61}" srcOrd="2" destOrd="0" parTransId="{A02902F0-F13B-4D73-953D-E3F5318C1F6A}" sibTransId="{FDCE1BFB-1114-4E6C-AD6D-AD9FDA960877}"/>
    <dgm:cxn modelId="{302E81A1-C072-466A-8EEE-8ADEBD9A83BA}" type="presOf" srcId="{911FD3CC-AB2A-4210-B75D-ED2D626DC208}" destId="{67CC2F56-4691-481E-9F12-23B40D339327}" srcOrd="0" destOrd="0" presId="urn:microsoft.com/office/officeart/2005/8/layout/process1"/>
    <dgm:cxn modelId="{18F750A9-A91B-457C-8C09-D052EA83E375}" srcId="{391536BE-6B6C-4A02-952F-B9B09474CAB2}" destId="{911FD3CC-AB2A-4210-B75D-ED2D626DC208}" srcOrd="0" destOrd="0" parTransId="{272C8B37-7821-4745-8B42-2DA6ED5CAA72}" sibTransId="{92D05228-3639-49CF-B49E-EB216688B15B}"/>
    <dgm:cxn modelId="{029A73AC-8F98-4BAA-95A0-928F36997F39}" type="presOf" srcId="{F36E3A9F-3C5F-41E5-BAC8-E555CA521CAD}" destId="{1D8B4A7D-30DC-4B13-85CF-69B7536E9940}" srcOrd="0" destOrd="0" presId="urn:microsoft.com/office/officeart/2005/8/layout/process1"/>
    <dgm:cxn modelId="{348EEBBD-9694-48E3-A82D-504AA2E0E616}" srcId="{391536BE-6B6C-4A02-952F-B9B09474CAB2}" destId="{3A0A89F1-4CBA-4033-AE29-B00511813C9A}" srcOrd="1" destOrd="0" parTransId="{6516309E-7060-44B9-8D7B-81D6B2627673}" sibTransId="{69F8A823-892F-4D23-AC5C-3B2638A1F4C4}"/>
    <dgm:cxn modelId="{D5BAA2BE-4A0A-45A5-AFF4-7F3F5398D2DE}" type="presOf" srcId="{391536BE-6B6C-4A02-952F-B9B09474CAB2}" destId="{45A947F1-94D6-4701-A81A-49EFA43C163D}" srcOrd="0" destOrd="0" presId="urn:microsoft.com/office/officeart/2005/8/layout/process1"/>
    <dgm:cxn modelId="{328301C4-1EFA-4BD9-8FCF-7EF6EA1A58DF}" srcId="{391536BE-6B6C-4A02-952F-B9B09474CAB2}" destId="{58A5F3E2-04EB-46E6-B55B-52187EDB12CA}" srcOrd="3" destOrd="0" parTransId="{3EA33CD4-6849-4826-81BF-F8AD21AB856E}" sibTransId="{CA805D68-2C4C-433F-B4B1-3040FF18D7FE}"/>
    <dgm:cxn modelId="{11B5E0CD-C069-4BC9-B1EA-3836D6E182AC}" type="presOf" srcId="{92D05228-3639-49CF-B49E-EB216688B15B}" destId="{687290EF-BB9A-4008-9979-B4966E1DC021}" srcOrd="0" destOrd="0" presId="urn:microsoft.com/office/officeart/2005/8/layout/process1"/>
    <dgm:cxn modelId="{C00257CE-C4E3-4899-920D-AAD94149BC12}" type="presOf" srcId="{92D05228-3639-49CF-B49E-EB216688B15B}" destId="{3263AB8B-47A6-47E6-8073-07E66A1C77F6}" srcOrd="1" destOrd="0" presId="urn:microsoft.com/office/officeart/2005/8/layout/process1"/>
    <dgm:cxn modelId="{1F0D22DC-4B78-4487-BE5D-7538A4C098B6}" type="presOf" srcId="{CA805D68-2C4C-433F-B4B1-3040FF18D7FE}" destId="{EC59921C-A6CD-4AC6-B77D-1E048C230068}" srcOrd="1" destOrd="0" presId="urn:microsoft.com/office/officeart/2005/8/layout/process1"/>
    <dgm:cxn modelId="{AEA550EA-BF37-450B-93A8-4EED963C5167}" type="presOf" srcId="{CA805D68-2C4C-433F-B4B1-3040FF18D7FE}" destId="{0FF3B0F7-4E02-4A65-9A14-D7B1520D10A8}" srcOrd="0" destOrd="0" presId="urn:microsoft.com/office/officeart/2005/8/layout/process1"/>
    <dgm:cxn modelId="{364BFFF4-6A77-4BFD-974E-9AE6B56F2E81}" srcId="{391536BE-6B6C-4A02-952F-B9B09474CAB2}" destId="{43D6C2E3-4479-430D-89B3-3D750BF31D08}" srcOrd="5" destOrd="0" parTransId="{C6E16BE1-7DB4-408E-9085-C5A91EF5871D}" sibTransId="{78ACA6EE-A00D-48C5-969F-0AD971D5E5CE}"/>
    <dgm:cxn modelId="{4893EBDB-48E9-4256-A6F8-B8CB51482B73}" type="presParOf" srcId="{45A947F1-94D6-4701-A81A-49EFA43C163D}" destId="{67CC2F56-4691-481E-9F12-23B40D339327}" srcOrd="0" destOrd="0" presId="urn:microsoft.com/office/officeart/2005/8/layout/process1"/>
    <dgm:cxn modelId="{2A6F4E9A-9553-41E3-907A-6051C9DFE8BD}" type="presParOf" srcId="{45A947F1-94D6-4701-A81A-49EFA43C163D}" destId="{687290EF-BB9A-4008-9979-B4966E1DC021}" srcOrd="1" destOrd="0" presId="urn:microsoft.com/office/officeart/2005/8/layout/process1"/>
    <dgm:cxn modelId="{C1C21072-205A-46DD-83E9-860BBA862E1F}" type="presParOf" srcId="{687290EF-BB9A-4008-9979-B4966E1DC021}" destId="{3263AB8B-47A6-47E6-8073-07E66A1C77F6}" srcOrd="0" destOrd="0" presId="urn:microsoft.com/office/officeart/2005/8/layout/process1"/>
    <dgm:cxn modelId="{789C48E3-BAC1-4712-BBE0-0CA3F7DDF294}" type="presParOf" srcId="{45A947F1-94D6-4701-A81A-49EFA43C163D}" destId="{5785B055-F606-4AF2-9B76-139BF10FF05F}" srcOrd="2" destOrd="0" presId="urn:microsoft.com/office/officeart/2005/8/layout/process1"/>
    <dgm:cxn modelId="{4C8885FC-8820-4348-870A-EC36F11DA6B0}" type="presParOf" srcId="{45A947F1-94D6-4701-A81A-49EFA43C163D}" destId="{FC824BAA-A976-4164-BE79-1B071C854929}" srcOrd="3" destOrd="0" presId="urn:microsoft.com/office/officeart/2005/8/layout/process1"/>
    <dgm:cxn modelId="{572A8925-FBFE-4703-B12D-493A1DA04E4E}" type="presParOf" srcId="{FC824BAA-A976-4164-BE79-1B071C854929}" destId="{E0E7C507-72AF-4186-961C-E4FC1F5055E1}" srcOrd="0" destOrd="0" presId="urn:microsoft.com/office/officeart/2005/8/layout/process1"/>
    <dgm:cxn modelId="{271CFA0A-4A77-4C35-90F9-2185828D85F2}" type="presParOf" srcId="{45A947F1-94D6-4701-A81A-49EFA43C163D}" destId="{EA430774-A0F8-40CB-AA09-70F1D44AE634}" srcOrd="4" destOrd="0" presId="urn:microsoft.com/office/officeart/2005/8/layout/process1"/>
    <dgm:cxn modelId="{5D6E9F5A-51FD-4B67-9529-6D196611108A}" type="presParOf" srcId="{45A947F1-94D6-4701-A81A-49EFA43C163D}" destId="{5A2059D3-2B1A-4ACC-A85B-CFF4B14F91A8}" srcOrd="5" destOrd="0" presId="urn:microsoft.com/office/officeart/2005/8/layout/process1"/>
    <dgm:cxn modelId="{44D71F04-E06A-4D72-AAB5-ECACD61271DA}" type="presParOf" srcId="{5A2059D3-2B1A-4ACC-A85B-CFF4B14F91A8}" destId="{E07124E8-8D70-43B7-8634-1881BDA2184C}" srcOrd="0" destOrd="0" presId="urn:microsoft.com/office/officeart/2005/8/layout/process1"/>
    <dgm:cxn modelId="{6A780B73-28D5-4476-B534-489C07F771E6}" type="presParOf" srcId="{45A947F1-94D6-4701-A81A-49EFA43C163D}" destId="{15B405FC-5E47-4F15-9FC2-ADA414432F63}" srcOrd="6" destOrd="0" presId="urn:microsoft.com/office/officeart/2005/8/layout/process1"/>
    <dgm:cxn modelId="{B137954F-1442-415C-BB43-223A615FF93D}" type="presParOf" srcId="{45A947F1-94D6-4701-A81A-49EFA43C163D}" destId="{0FF3B0F7-4E02-4A65-9A14-D7B1520D10A8}" srcOrd="7" destOrd="0" presId="urn:microsoft.com/office/officeart/2005/8/layout/process1"/>
    <dgm:cxn modelId="{0D2AD942-E68D-4F8C-AD37-F10CB6ABC908}" type="presParOf" srcId="{0FF3B0F7-4E02-4A65-9A14-D7B1520D10A8}" destId="{EC59921C-A6CD-4AC6-B77D-1E048C230068}" srcOrd="0" destOrd="0" presId="urn:microsoft.com/office/officeart/2005/8/layout/process1"/>
    <dgm:cxn modelId="{60A9356B-7E61-4F18-B38D-4A82ECED8174}" type="presParOf" srcId="{45A947F1-94D6-4701-A81A-49EFA43C163D}" destId="{0AAF537C-2B47-4B31-821E-A7D820919BC3}" srcOrd="8" destOrd="0" presId="urn:microsoft.com/office/officeart/2005/8/layout/process1"/>
    <dgm:cxn modelId="{FC44E1C3-521F-482B-90F9-734E49AF7464}" type="presParOf" srcId="{45A947F1-94D6-4701-A81A-49EFA43C163D}" destId="{1D8B4A7D-30DC-4B13-85CF-69B7536E9940}" srcOrd="9" destOrd="0" presId="urn:microsoft.com/office/officeart/2005/8/layout/process1"/>
    <dgm:cxn modelId="{000E84E0-6023-489C-B1B5-668AC7CF7287}" type="presParOf" srcId="{1D8B4A7D-30DC-4B13-85CF-69B7536E9940}" destId="{E7F64457-E6D9-40DE-B9C3-A7ACE392F6E6}" srcOrd="0" destOrd="0" presId="urn:microsoft.com/office/officeart/2005/8/layout/process1"/>
    <dgm:cxn modelId="{11A487A7-1DAD-481B-8723-7BA98FD263BC}" type="presParOf" srcId="{45A947F1-94D6-4701-A81A-49EFA43C163D}" destId="{F05DAEAC-39BF-4615-AC5B-F3CCFD9E085E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536BE-6B6C-4A02-952F-B9B09474CAB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A148779-CF36-44B4-8545-45F3ACFEF22B}">
      <dgm:prSet phldrT="[Text]"/>
      <dgm:spPr/>
      <dgm:t>
        <a:bodyPr/>
        <a:lstStyle/>
        <a:p>
          <a:r>
            <a:rPr lang="en-AU" dirty="0"/>
            <a:t>Needs Analysis</a:t>
          </a:r>
        </a:p>
      </dgm:t>
    </dgm:pt>
    <dgm:pt modelId="{B1E4C291-F54A-49A0-8A2C-40FB61E140DA}" type="parTrans" cxnId="{8CBE3B4B-D684-40EE-B5EA-2EA8657D6A42}">
      <dgm:prSet/>
      <dgm:spPr/>
      <dgm:t>
        <a:bodyPr/>
        <a:lstStyle/>
        <a:p>
          <a:endParaRPr lang="en-AU"/>
        </a:p>
      </dgm:t>
    </dgm:pt>
    <dgm:pt modelId="{FD4757D4-9A18-44C4-A25F-6D18476F2080}" type="sibTrans" cxnId="{8CBE3B4B-D684-40EE-B5EA-2EA8657D6A42}">
      <dgm:prSet/>
      <dgm:spPr/>
      <dgm:t>
        <a:bodyPr/>
        <a:lstStyle/>
        <a:p>
          <a:endParaRPr lang="en-AU"/>
        </a:p>
      </dgm:t>
    </dgm:pt>
    <dgm:pt modelId="{49AD39D1-0AC0-419F-8657-51AC9491B189}">
      <dgm:prSet phldrT="[Text]"/>
      <dgm:spPr/>
      <dgm:t>
        <a:bodyPr/>
        <a:lstStyle/>
        <a:p>
          <a:r>
            <a:rPr lang="en-AU" dirty="0"/>
            <a:t>High Level Specs</a:t>
          </a:r>
        </a:p>
      </dgm:t>
    </dgm:pt>
    <dgm:pt modelId="{5A1727F5-45A0-49CA-B735-803CAF714C92}" type="parTrans" cxnId="{9B79FE80-124C-425C-AD29-879E6FF29587}">
      <dgm:prSet/>
      <dgm:spPr/>
      <dgm:t>
        <a:bodyPr/>
        <a:lstStyle/>
        <a:p>
          <a:endParaRPr lang="en-AU"/>
        </a:p>
      </dgm:t>
    </dgm:pt>
    <dgm:pt modelId="{9E42C78B-8D78-4883-8E34-53592D1089AB}" type="sibTrans" cxnId="{9B79FE80-124C-425C-AD29-879E6FF29587}">
      <dgm:prSet/>
      <dgm:spPr/>
      <dgm:t>
        <a:bodyPr/>
        <a:lstStyle/>
        <a:p>
          <a:endParaRPr lang="en-AU"/>
        </a:p>
      </dgm:t>
    </dgm:pt>
    <dgm:pt modelId="{8FDCD44E-95BA-4F1E-A260-DA4927423A5B}">
      <dgm:prSet phldrT="[Text]"/>
      <dgm:spPr/>
      <dgm:t>
        <a:bodyPr/>
        <a:lstStyle/>
        <a:p>
          <a:r>
            <a:rPr lang="en-AU" dirty="0"/>
            <a:t>Finalise Specs</a:t>
          </a:r>
        </a:p>
      </dgm:t>
    </dgm:pt>
    <dgm:pt modelId="{B00CCBAC-3C92-4E4A-9ECC-46C29A267A96}" type="parTrans" cxnId="{59B3F8D2-2506-43F2-AAB7-B814404DF347}">
      <dgm:prSet/>
      <dgm:spPr/>
      <dgm:t>
        <a:bodyPr/>
        <a:lstStyle/>
        <a:p>
          <a:endParaRPr lang="en-AU"/>
        </a:p>
      </dgm:t>
    </dgm:pt>
    <dgm:pt modelId="{307168BA-ED57-4A56-A040-D74128F06DDB}" type="sibTrans" cxnId="{59B3F8D2-2506-43F2-AAB7-B814404DF347}">
      <dgm:prSet/>
      <dgm:spPr/>
      <dgm:t>
        <a:bodyPr/>
        <a:lstStyle/>
        <a:p>
          <a:endParaRPr lang="en-AU"/>
        </a:p>
      </dgm:t>
    </dgm:pt>
    <dgm:pt modelId="{284552FA-4CA4-4FB9-973F-C91125F36868}">
      <dgm:prSet phldrT="[Text]"/>
      <dgm:spPr/>
      <dgm:t>
        <a:bodyPr/>
        <a:lstStyle/>
        <a:p>
          <a:r>
            <a:rPr lang="en-AU" dirty="0"/>
            <a:t>Market Research</a:t>
          </a:r>
        </a:p>
      </dgm:t>
    </dgm:pt>
    <dgm:pt modelId="{4380C0ED-EAA9-45D7-A1C9-CA9ED5FEAC28}" type="parTrans" cxnId="{2F42B6B0-AA72-4720-B87F-DEFF539F3098}">
      <dgm:prSet/>
      <dgm:spPr/>
      <dgm:t>
        <a:bodyPr/>
        <a:lstStyle/>
        <a:p>
          <a:endParaRPr lang="en-AU"/>
        </a:p>
      </dgm:t>
    </dgm:pt>
    <dgm:pt modelId="{B8A709F6-C10E-442C-B98B-60AD741C8F14}" type="sibTrans" cxnId="{2F42B6B0-AA72-4720-B87F-DEFF539F3098}">
      <dgm:prSet/>
      <dgm:spPr/>
      <dgm:t>
        <a:bodyPr/>
        <a:lstStyle/>
        <a:p>
          <a:endParaRPr lang="en-AU"/>
        </a:p>
      </dgm:t>
    </dgm:pt>
    <dgm:pt modelId="{8183ADA7-0960-4E21-BEF8-B584AEB527CB}">
      <dgm:prSet phldrT="[Text]"/>
      <dgm:spPr/>
      <dgm:t>
        <a:bodyPr/>
        <a:lstStyle/>
        <a:p>
          <a:r>
            <a:rPr lang="en-AU" dirty="0"/>
            <a:t>RFQ Documentation</a:t>
          </a:r>
        </a:p>
      </dgm:t>
    </dgm:pt>
    <dgm:pt modelId="{6B2C62B3-16BF-4AD1-9F1A-5E5D6E6E97C0}" type="parTrans" cxnId="{9ED44E82-117B-411D-8D0D-EF9CA11C21D1}">
      <dgm:prSet/>
      <dgm:spPr/>
      <dgm:t>
        <a:bodyPr/>
        <a:lstStyle/>
        <a:p>
          <a:endParaRPr lang="en-AU"/>
        </a:p>
      </dgm:t>
    </dgm:pt>
    <dgm:pt modelId="{9DDD8237-7951-497F-97B4-E3F3C52CE20A}" type="sibTrans" cxnId="{9ED44E82-117B-411D-8D0D-EF9CA11C21D1}">
      <dgm:prSet/>
      <dgm:spPr/>
      <dgm:t>
        <a:bodyPr/>
        <a:lstStyle/>
        <a:p>
          <a:endParaRPr lang="en-AU"/>
        </a:p>
      </dgm:t>
    </dgm:pt>
    <dgm:pt modelId="{1488EF61-C61B-4EA8-9E6C-56606B07E963}">
      <dgm:prSet phldrT="[Text]"/>
      <dgm:spPr/>
      <dgm:t>
        <a:bodyPr/>
        <a:lstStyle/>
        <a:p>
          <a:r>
            <a:rPr lang="en-AU" dirty="0"/>
            <a:t>RFQ to Market</a:t>
          </a:r>
        </a:p>
      </dgm:t>
    </dgm:pt>
    <dgm:pt modelId="{C6B7EED0-4428-4C00-87A7-C0B1AACE9BE3}" type="parTrans" cxnId="{4CB556DA-4A6B-438F-A3C5-29721897B85B}">
      <dgm:prSet/>
      <dgm:spPr/>
      <dgm:t>
        <a:bodyPr/>
        <a:lstStyle/>
        <a:p>
          <a:endParaRPr lang="en-AU"/>
        </a:p>
      </dgm:t>
    </dgm:pt>
    <dgm:pt modelId="{64F50498-CDF9-49F0-8492-1E11276AA183}" type="sibTrans" cxnId="{4CB556DA-4A6B-438F-A3C5-29721897B85B}">
      <dgm:prSet/>
      <dgm:spPr/>
      <dgm:t>
        <a:bodyPr/>
        <a:lstStyle/>
        <a:p>
          <a:endParaRPr lang="en-AU"/>
        </a:p>
      </dgm:t>
    </dgm:pt>
    <dgm:pt modelId="{45A947F1-94D6-4701-A81A-49EFA43C163D}" type="pres">
      <dgm:prSet presAssocID="{391536BE-6B6C-4A02-952F-B9B09474CAB2}" presName="Name0" presStyleCnt="0">
        <dgm:presLayoutVars>
          <dgm:dir/>
          <dgm:resizeHandles val="exact"/>
        </dgm:presLayoutVars>
      </dgm:prSet>
      <dgm:spPr/>
    </dgm:pt>
    <dgm:pt modelId="{9E81830F-0748-470A-B986-CA84CFCDD018}" type="pres">
      <dgm:prSet presAssocID="{DA148779-CF36-44B4-8545-45F3ACFEF22B}" presName="node" presStyleLbl="node1" presStyleIdx="0" presStyleCnt="6">
        <dgm:presLayoutVars>
          <dgm:bulletEnabled val="1"/>
        </dgm:presLayoutVars>
      </dgm:prSet>
      <dgm:spPr/>
    </dgm:pt>
    <dgm:pt modelId="{3E9ED2D4-3946-4E81-A7C1-F6BA0008D2E0}" type="pres">
      <dgm:prSet presAssocID="{FD4757D4-9A18-44C4-A25F-6D18476F2080}" presName="sibTrans" presStyleLbl="sibTrans2D1" presStyleIdx="0" presStyleCnt="5"/>
      <dgm:spPr/>
    </dgm:pt>
    <dgm:pt modelId="{B1F31ECC-011F-4E18-95C7-394A3325F764}" type="pres">
      <dgm:prSet presAssocID="{FD4757D4-9A18-44C4-A25F-6D18476F2080}" presName="connectorText" presStyleLbl="sibTrans2D1" presStyleIdx="0" presStyleCnt="5"/>
      <dgm:spPr/>
    </dgm:pt>
    <dgm:pt modelId="{0F60CB9C-60CE-49BB-94F8-4438245C8BFC}" type="pres">
      <dgm:prSet presAssocID="{49AD39D1-0AC0-419F-8657-51AC9491B189}" presName="node" presStyleLbl="node1" presStyleIdx="1" presStyleCnt="6">
        <dgm:presLayoutVars>
          <dgm:bulletEnabled val="1"/>
        </dgm:presLayoutVars>
      </dgm:prSet>
      <dgm:spPr/>
    </dgm:pt>
    <dgm:pt modelId="{404E4B42-4777-4BD4-9140-E7D2D9D0CFDE}" type="pres">
      <dgm:prSet presAssocID="{9E42C78B-8D78-4883-8E34-53592D1089AB}" presName="sibTrans" presStyleLbl="sibTrans2D1" presStyleIdx="1" presStyleCnt="5"/>
      <dgm:spPr/>
    </dgm:pt>
    <dgm:pt modelId="{D2E4C913-0CD6-479F-B685-6DD1D2BD97C4}" type="pres">
      <dgm:prSet presAssocID="{9E42C78B-8D78-4883-8E34-53592D1089AB}" presName="connectorText" presStyleLbl="sibTrans2D1" presStyleIdx="1" presStyleCnt="5"/>
      <dgm:spPr/>
    </dgm:pt>
    <dgm:pt modelId="{4A02D84A-511C-45E1-928D-888D68CFAFD4}" type="pres">
      <dgm:prSet presAssocID="{284552FA-4CA4-4FB9-973F-C91125F36868}" presName="node" presStyleLbl="node1" presStyleIdx="2" presStyleCnt="6">
        <dgm:presLayoutVars>
          <dgm:bulletEnabled val="1"/>
        </dgm:presLayoutVars>
      </dgm:prSet>
      <dgm:spPr/>
    </dgm:pt>
    <dgm:pt modelId="{0CD08CEC-D825-4B92-A14A-0A22C29630AB}" type="pres">
      <dgm:prSet presAssocID="{B8A709F6-C10E-442C-B98B-60AD741C8F14}" presName="sibTrans" presStyleLbl="sibTrans2D1" presStyleIdx="2" presStyleCnt="5"/>
      <dgm:spPr/>
    </dgm:pt>
    <dgm:pt modelId="{49A0E366-B2BF-439E-8BB2-33140E989921}" type="pres">
      <dgm:prSet presAssocID="{B8A709F6-C10E-442C-B98B-60AD741C8F14}" presName="connectorText" presStyleLbl="sibTrans2D1" presStyleIdx="2" presStyleCnt="5"/>
      <dgm:spPr/>
    </dgm:pt>
    <dgm:pt modelId="{144042CF-408B-4A27-B3F3-4E2E9A8C00A0}" type="pres">
      <dgm:prSet presAssocID="{8FDCD44E-95BA-4F1E-A260-DA4927423A5B}" presName="node" presStyleLbl="node1" presStyleIdx="3" presStyleCnt="6">
        <dgm:presLayoutVars>
          <dgm:bulletEnabled val="1"/>
        </dgm:presLayoutVars>
      </dgm:prSet>
      <dgm:spPr/>
    </dgm:pt>
    <dgm:pt modelId="{7B26CF4B-665E-4D22-A89E-7C2B295B9940}" type="pres">
      <dgm:prSet presAssocID="{307168BA-ED57-4A56-A040-D74128F06DDB}" presName="sibTrans" presStyleLbl="sibTrans2D1" presStyleIdx="3" presStyleCnt="5"/>
      <dgm:spPr/>
    </dgm:pt>
    <dgm:pt modelId="{FE50C976-19F3-4C67-99DA-DCBF44FF6D10}" type="pres">
      <dgm:prSet presAssocID="{307168BA-ED57-4A56-A040-D74128F06DDB}" presName="connectorText" presStyleLbl="sibTrans2D1" presStyleIdx="3" presStyleCnt="5"/>
      <dgm:spPr/>
    </dgm:pt>
    <dgm:pt modelId="{57D75598-5F06-4D18-B3BF-D3EC8C066B94}" type="pres">
      <dgm:prSet presAssocID="{8183ADA7-0960-4E21-BEF8-B584AEB527CB}" presName="node" presStyleLbl="node1" presStyleIdx="4" presStyleCnt="6">
        <dgm:presLayoutVars>
          <dgm:bulletEnabled val="1"/>
        </dgm:presLayoutVars>
      </dgm:prSet>
      <dgm:spPr/>
    </dgm:pt>
    <dgm:pt modelId="{0B7CAAE0-B09B-4D02-B2B1-CE11F39B9D7E}" type="pres">
      <dgm:prSet presAssocID="{9DDD8237-7951-497F-97B4-E3F3C52CE20A}" presName="sibTrans" presStyleLbl="sibTrans2D1" presStyleIdx="4" presStyleCnt="5"/>
      <dgm:spPr/>
    </dgm:pt>
    <dgm:pt modelId="{6F3EB039-46D5-427E-8D2E-14451B9AC869}" type="pres">
      <dgm:prSet presAssocID="{9DDD8237-7951-497F-97B4-E3F3C52CE20A}" presName="connectorText" presStyleLbl="sibTrans2D1" presStyleIdx="4" presStyleCnt="5"/>
      <dgm:spPr/>
    </dgm:pt>
    <dgm:pt modelId="{A5C533C7-FFAD-437A-9E6A-D2499D310D18}" type="pres">
      <dgm:prSet presAssocID="{1488EF61-C61B-4EA8-9E6C-56606B07E963}" presName="node" presStyleLbl="node1" presStyleIdx="5" presStyleCnt="6">
        <dgm:presLayoutVars>
          <dgm:bulletEnabled val="1"/>
        </dgm:presLayoutVars>
      </dgm:prSet>
      <dgm:spPr/>
    </dgm:pt>
  </dgm:ptLst>
  <dgm:cxnLst>
    <dgm:cxn modelId="{EFBA211A-9723-451E-8D78-47DB6456F551}" type="presOf" srcId="{307168BA-ED57-4A56-A040-D74128F06DDB}" destId="{7B26CF4B-665E-4D22-A89E-7C2B295B9940}" srcOrd="0" destOrd="0" presId="urn:microsoft.com/office/officeart/2005/8/layout/process1"/>
    <dgm:cxn modelId="{DBD44C25-BE73-4CC3-BE69-9E571DF5AE45}" type="presOf" srcId="{9DDD8237-7951-497F-97B4-E3F3C52CE20A}" destId="{0B7CAAE0-B09B-4D02-B2B1-CE11F39B9D7E}" srcOrd="0" destOrd="0" presId="urn:microsoft.com/office/officeart/2005/8/layout/process1"/>
    <dgm:cxn modelId="{895CE83A-C26B-4D2B-9927-9BF47F6BBFC3}" type="presOf" srcId="{284552FA-4CA4-4FB9-973F-C91125F36868}" destId="{4A02D84A-511C-45E1-928D-888D68CFAFD4}" srcOrd="0" destOrd="0" presId="urn:microsoft.com/office/officeart/2005/8/layout/process1"/>
    <dgm:cxn modelId="{642F205D-5782-410A-9EC5-3FD150E00A60}" type="presOf" srcId="{1488EF61-C61B-4EA8-9E6C-56606B07E963}" destId="{A5C533C7-FFAD-437A-9E6A-D2499D310D18}" srcOrd="0" destOrd="0" presId="urn:microsoft.com/office/officeart/2005/8/layout/process1"/>
    <dgm:cxn modelId="{4140505E-CB0F-4185-9CF0-056965FC7819}" type="presOf" srcId="{9E42C78B-8D78-4883-8E34-53592D1089AB}" destId="{D2E4C913-0CD6-479F-B685-6DD1D2BD97C4}" srcOrd="1" destOrd="0" presId="urn:microsoft.com/office/officeart/2005/8/layout/process1"/>
    <dgm:cxn modelId="{5B09C25E-3566-4C21-A584-4A89908B03ED}" type="presOf" srcId="{49AD39D1-0AC0-419F-8657-51AC9491B189}" destId="{0F60CB9C-60CE-49BB-94F8-4438245C8BFC}" srcOrd="0" destOrd="0" presId="urn:microsoft.com/office/officeart/2005/8/layout/process1"/>
    <dgm:cxn modelId="{8CBE3B4B-D684-40EE-B5EA-2EA8657D6A42}" srcId="{391536BE-6B6C-4A02-952F-B9B09474CAB2}" destId="{DA148779-CF36-44B4-8545-45F3ACFEF22B}" srcOrd="0" destOrd="0" parTransId="{B1E4C291-F54A-49A0-8A2C-40FB61E140DA}" sibTransId="{FD4757D4-9A18-44C4-A25F-6D18476F2080}"/>
    <dgm:cxn modelId="{CCEE9E7D-B5D7-44F5-9669-30AADEE36699}" type="presOf" srcId="{307168BA-ED57-4A56-A040-D74128F06DDB}" destId="{FE50C976-19F3-4C67-99DA-DCBF44FF6D10}" srcOrd="1" destOrd="0" presId="urn:microsoft.com/office/officeart/2005/8/layout/process1"/>
    <dgm:cxn modelId="{9B79FE80-124C-425C-AD29-879E6FF29587}" srcId="{391536BE-6B6C-4A02-952F-B9B09474CAB2}" destId="{49AD39D1-0AC0-419F-8657-51AC9491B189}" srcOrd="1" destOrd="0" parTransId="{5A1727F5-45A0-49CA-B735-803CAF714C92}" sibTransId="{9E42C78B-8D78-4883-8E34-53592D1089AB}"/>
    <dgm:cxn modelId="{9ED44E82-117B-411D-8D0D-EF9CA11C21D1}" srcId="{391536BE-6B6C-4A02-952F-B9B09474CAB2}" destId="{8183ADA7-0960-4E21-BEF8-B584AEB527CB}" srcOrd="4" destOrd="0" parTransId="{6B2C62B3-16BF-4AD1-9F1A-5E5D6E6E97C0}" sibTransId="{9DDD8237-7951-497F-97B4-E3F3C52CE20A}"/>
    <dgm:cxn modelId="{5DDE478A-914E-4C5D-9B17-92B8233339B7}" type="presOf" srcId="{9DDD8237-7951-497F-97B4-E3F3C52CE20A}" destId="{6F3EB039-46D5-427E-8D2E-14451B9AC869}" srcOrd="1" destOrd="0" presId="urn:microsoft.com/office/officeart/2005/8/layout/process1"/>
    <dgm:cxn modelId="{E169C5A0-A3A2-4E17-8AFB-5D97301BCA90}" type="presOf" srcId="{8183ADA7-0960-4E21-BEF8-B584AEB527CB}" destId="{57D75598-5F06-4D18-B3BF-D3EC8C066B94}" srcOrd="0" destOrd="0" presId="urn:microsoft.com/office/officeart/2005/8/layout/process1"/>
    <dgm:cxn modelId="{111CD9A2-2697-469B-9643-E6E155AB483C}" type="presOf" srcId="{9E42C78B-8D78-4883-8E34-53592D1089AB}" destId="{404E4B42-4777-4BD4-9140-E7D2D9D0CFDE}" srcOrd="0" destOrd="0" presId="urn:microsoft.com/office/officeart/2005/8/layout/process1"/>
    <dgm:cxn modelId="{28C456AC-4AAF-4FD0-92A0-B6274B11F47E}" type="presOf" srcId="{B8A709F6-C10E-442C-B98B-60AD741C8F14}" destId="{0CD08CEC-D825-4B92-A14A-0A22C29630AB}" srcOrd="0" destOrd="0" presId="urn:microsoft.com/office/officeart/2005/8/layout/process1"/>
    <dgm:cxn modelId="{2F42B6B0-AA72-4720-B87F-DEFF539F3098}" srcId="{391536BE-6B6C-4A02-952F-B9B09474CAB2}" destId="{284552FA-4CA4-4FB9-973F-C91125F36868}" srcOrd="2" destOrd="0" parTransId="{4380C0ED-EAA9-45D7-A1C9-CA9ED5FEAC28}" sibTransId="{B8A709F6-C10E-442C-B98B-60AD741C8F14}"/>
    <dgm:cxn modelId="{D5BAA2BE-4A0A-45A5-AFF4-7F3F5398D2DE}" type="presOf" srcId="{391536BE-6B6C-4A02-952F-B9B09474CAB2}" destId="{45A947F1-94D6-4701-A81A-49EFA43C163D}" srcOrd="0" destOrd="0" presId="urn:microsoft.com/office/officeart/2005/8/layout/process1"/>
    <dgm:cxn modelId="{CFD6C8C2-11BE-48F3-BD55-960841DD3074}" type="presOf" srcId="{FD4757D4-9A18-44C4-A25F-6D18476F2080}" destId="{3E9ED2D4-3946-4E81-A7C1-F6BA0008D2E0}" srcOrd="0" destOrd="0" presId="urn:microsoft.com/office/officeart/2005/8/layout/process1"/>
    <dgm:cxn modelId="{59B3F8D2-2506-43F2-AAB7-B814404DF347}" srcId="{391536BE-6B6C-4A02-952F-B9B09474CAB2}" destId="{8FDCD44E-95BA-4F1E-A260-DA4927423A5B}" srcOrd="3" destOrd="0" parTransId="{B00CCBAC-3C92-4E4A-9ECC-46C29A267A96}" sibTransId="{307168BA-ED57-4A56-A040-D74128F06DDB}"/>
    <dgm:cxn modelId="{4CB556DA-4A6B-438F-A3C5-29721897B85B}" srcId="{391536BE-6B6C-4A02-952F-B9B09474CAB2}" destId="{1488EF61-C61B-4EA8-9E6C-56606B07E963}" srcOrd="5" destOrd="0" parTransId="{C6B7EED0-4428-4C00-87A7-C0B1AACE9BE3}" sibTransId="{64F50498-CDF9-49F0-8492-1E11276AA183}"/>
    <dgm:cxn modelId="{F8472FDD-D5B6-4936-A59F-D29028DE235A}" type="presOf" srcId="{B8A709F6-C10E-442C-B98B-60AD741C8F14}" destId="{49A0E366-B2BF-439E-8BB2-33140E989921}" srcOrd="1" destOrd="0" presId="urn:microsoft.com/office/officeart/2005/8/layout/process1"/>
    <dgm:cxn modelId="{1DDA87E7-D579-4509-B2FB-B9C3028DFD52}" type="presOf" srcId="{8FDCD44E-95BA-4F1E-A260-DA4927423A5B}" destId="{144042CF-408B-4A27-B3F3-4E2E9A8C00A0}" srcOrd="0" destOrd="0" presId="urn:microsoft.com/office/officeart/2005/8/layout/process1"/>
    <dgm:cxn modelId="{EFDFBEF6-10D0-43E0-A438-3ECD4A580BC0}" type="presOf" srcId="{FD4757D4-9A18-44C4-A25F-6D18476F2080}" destId="{B1F31ECC-011F-4E18-95C7-394A3325F764}" srcOrd="1" destOrd="0" presId="urn:microsoft.com/office/officeart/2005/8/layout/process1"/>
    <dgm:cxn modelId="{40674EFE-BF14-47A7-A2CA-9A15FC911FFE}" type="presOf" srcId="{DA148779-CF36-44B4-8545-45F3ACFEF22B}" destId="{9E81830F-0748-470A-B986-CA84CFCDD018}" srcOrd="0" destOrd="0" presId="urn:microsoft.com/office/officeart/2005/8/layout/process1"/>
    <dgm:cxn modelId="{B89569E9-7390-48A8-A618-4AF20CAC2697}" type="presParOf" srcId="{45A947F1-94D6-4701-A81A-49EFA43C163D}" destId="{9E81830F-0748-470A-B986-CA84CFCDD018}" srcOrd="0" destOrd="0" presId="urn:microsoft.com/office/officeart/2005/8/layout/process1"/>
    <dgm:cxn modelId="{31F6AA05-0602-4EE2-B4EC-AB1802355925}" type="presParOf" srcId="{45A947F1-94D6-4701-A81A-49EFA43C163D}" destId="{3E9ED2D4-3946-4E81-A7C1-F6BA0008D2E0}" srcOrd="1" destOrd="0" presId="urn:microsoft.com/office/officeart/2005/8/layout/process1"/>
    <dgm:cxn modelId="{6A4D59D0-6BF6-42BF-A307-CEF5BB9525C2}" type="presParOf" srcId="{3E9ED2D4-3946-4E81-A7C1-F6BA0008D2E0}" destId="{B1F31ECC-011F-4E18-95C7-394A3325F764}" srcOrd="0" destOrd="0" presId="urn:microsoft.com/office/officeart/2005/8/layout/process1"/>
    <dgm:cxn modelId="{D86AF677-A308-476E-8591-E1DE39AFCA08}" type="presParOf" srcId="{45A947F1-94D6-4701-A81A-49EFA43C163D}" destId="{0F60CB9C-60CE-49BB-94F8-4438245C8BFC}" srcOrd="2" destOrd="0" presId="urn:microsoft.com/office/officeart/2005/8/layout/process1"/>
    <dgm:cxn modelId="{0DACC114-CD31-4306-8DA5-44A66F42FEC5}" type="presParOf" srcId="{45A947F1-94D6-4701-A81A-49EFA43C163D}" destId="{404E4B42-4777-4BD4-9140-E7D2D9D0CFDE}" srcOrd="3" destOrd="0" presId="urn:microsoft.com/office/officeart/2005/8/layout/process1"/>
    <dgm:cxn modelId="{FCF7713A-541E-4C2B-8F78-D722C9FB5948}" type="presParOf" srcId="{404E4B42-4777-4BD4-9140-E7D2D9D0CFDE}" destId="{D2E4C913-0CD6-479F-B685-6DD1D2BD97C4}" srcOrd="0" destOrd="0" presId="urn:microsoft.com/office/officeart/2005/8/layout/process1"/>
    <dgm:cxn modelId="{DC595500-C0FE-426F-9D46-6A88B3BB9E29}" type="presParOf" srcId="{45A947F1-94D6-4701-A81A-49EFA43C163D}" destId="{4A02D84A-511C-45E1-928D-888D68CFAFD4}" srcOrd="4" destOrd="0" presId="urn:microsoft.com/office/officeart/2005/8/layout/process1"/>
    <dgm:cxn modelId="{3C09136E-5A68-425A-AADB-296445EDEE74}" type="presParOf" srcId="{45A947F1-94D6-4701-A81A-49EFA43C163D}" destId="{0CD08CEC-D825-4B92-A14A-0A22C29630AB}" srcOrd="5" destOrd="0" presId="urn:microsoft.com/office/officeart/2005/8/layout/process1"/>
    <dgm:cxn modelId="{F6B9A209-511B-47D1-8E68-19526CBEAD24}" type="presParOf" srcId="{0CD08CEC-D825-4B92-A14A-0A22C29630AB}" destId="{49A0E366-B2BF-439E-8BB2-33140E989921}" srcOrd="0" destOrd="0" presId="urn:microsoft.com/office/officeart/2005/8/layout/process1"/>
    <dgm:cxn modelId="{87CE350A-DF0D-4C44-99E3-5A073EBEAF88}" type="presParOf" srcId="{45A947F1-94D6-4701-A81A-49EFA43C163D}" destId="{144042CF-408B-4A27-B3F3-4E2E9A8C00A0}" srcOrd="6" destOrd="0" presId="urn:microsoft.com/office/officeart/2005/8/layout/process1"/>
    <dgm:cxn modelId="{1934A0A0-2D2B-43F1-AD99-6EE7A94EFE31}" type="presParOf" srcId="{45A947F1-94D6-4701-A81A-49EFA43C163D}" destId="{7B26CF4B-665E-4D22-A89E-7C2B295B9940}" srcOrd="7" destOrd="0" presId="urn:microsoft.com/office/officeart/2005/8/layout/process1"/>
    <dgm:cxn modelId="{FF2ED62B-72EB-436A-8F5B-2AF4E1AC8BE7}" type="presParOf" srcId="{7B26CF4B-665E-4D22-A89E-7C2B295B9940}" destId="{FE50C976-19F3-4C67-99DA-DCBF44FF6D10}" srcOrd="0" destOrd="0" presId="urn:microsoft.com/office/officeart/2005/8/layout/process1"/>
    <dgm:cxn modelId="{02A10E05-155C-453C-B5B6-E9B22763DD8A}" type="presParOf" srcId="{45A947F1-94D6-4701-A81A-49EFA43C163D}" destId="{57D75598-5F06-4D18-B3BF-D3EC8C066B94}" srcOrd="8" destOrd="0" presId="urn:microsoft.com/office/officeart/2005/8/layout/process1"/>
    <dgm:cxn modelId="{A00FC46F-FE56-424B-A497-26BA911D4E82}" type="presParOf" srcId="{45A947F1-94D6-4701-A81A-49EFA43C163D}" destId="{0B7CAAE0-B09B-4D02-B2B1-CE11F39B9D7E}" srcOrd="9" destOrd="0" presId="urn:microsoft.com/office/officeart/2005/8/layout/process1"/>
    <dgm:cxn modelId="{93546899-FFA1-485E-B770-C3420402F5CF}" type="presParOf" srcId="{0B7CAAE0-B09B-4D02-B2B1-CE11F39B9D7E}" destId="{6F3EB039-46D5-427E-8D2E-14451B9AC869}" srcOrd="0" destOrd="0" presId="urn:microsoft.com/office/officeart/2005/8/layout/process1"/>
    <dgm:cxn modelId="{E53727C3-BEBF-4800-A6DA-758F4F633BF2}" type="presParOf" srcId="{45A947F1-94D6-4701-A81A-49EFA43C163D}" destId="{A5C533C7-FFAD-437A-9E6A-D2499D310D18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C2F56-4691-481E-9F12-23B40D339327}">
      <dsp:nvSpPr>
        <dsp:cNvPr id="0" name=""/>
        <dsp:cNvSpPr/>
      </dsp:nvSpPr>
      <dsp:spPr>
        <a:xfrm>
          <a:off x="0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Tender Evaluations</a:t>
          </a:r>
        </a:p>
      </dsp:txBody>
      <dsp:txXfrm>
        <a:off x="23099" y="1804433"/>
        <a:ext cx="1268251" cy="742472"/>
      </dsp:txXfrm>
    </dsp:sp>
    <dsp:sp modelId="{687290EF-BB9A-4008-9979-B4966E1DC021}">
      <dsp:nvSpPr>
        <dsp:cNvPr id="0" name=""/>
        <dsp:cNvSpPr/>
      </dsp:nvSpPr>
      <dsp:spPr>
        <a:xfrm>
          <a:off x="144589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300" kern="1200"/>
        </a:p>
      </dsp:txBody>
      <dsp:txXfrm>
        <a:off x="1445895" y="2077874"/>
        <a:ext cx="195064" cy="195589"/>
      </dsp:txXfrm>
    </dsp:sp>
    <dsp:sp modelId="{5785B055-F606-4AF2-9B76-139BF10FF05F}">
      <dsp:nvSpPr>
        <dsp:cNvPr id="0" name=""/>
        <dsp:cNvSpPr/>
      </dsp:nvSpPr>
      <dsp:spPr>
        <a:xfrm>
          <a:off x="1840230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Short-List</a:t>
          </a:r>
        </a:p>
      </dsp:txBody>
      <dsp:txXfrm>
        <a:off x="1863329" y="1804433"/>
        <a:ext cx="1268251" cy="742472"/>
      </dsp:txXfrm>
    </dsp:sp>
    <dsp:sp modelId="{FC824BAA-A976-4164-BE79-1B071C854929}">
      <dsp:nvSpPr>
        <dsp:cNvPr id="0" name=""/>
        <dsp:cNvSpPr/>
      </dsp:nvSpPr>
      <dsp:spPr>
        <a:xfrm>
          <a:off x="328612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300" kern="1200"/>
        </a:p>
      </dsp:txBody>
      <dsp:txXfrm>
        <a:off x="3286125" y="2077874"/>
        <a:ext cx="195064" cy="195589"/>
      </dsp:txXfrm>
    </dsp:sp>
    <dsp:sp modelId="{EA430774-A0F8-40CB-AA09-70F1D44AE634}">
      <dsp:nvSpPr>
        <dsp:cNvPr id="0" name=""/>
        <dsp:cNvSpPr/>
      </dsp:nvSpPr>
      <dsp:spPr>
        <a:xfrm>
          <a:off x="3680460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Tenderer Presentations</a:t>
          </a:r>
        </a:p>
      </dsp:txBody>
      <dsp:txXfrm>
        <a:off x="3703559" y="1804433"/>
        <a:ext cx="1268251" cy="742472"/>
      </dsp:txXfrm>
    </dsp:sp>
    <dsp:sp modelId="{5A2059D3-2B1A-4ACC-A85B-CFF4B14F91A8}">
      <dsp:nvSpPr>
        <dsp:cNvPr id="0" name=""/>
        <dsp:cNvSpPr/>
      </dsp:nvSpPr>
      <dsp:spPr>
        <a:xfrm>
          <a:off x="512635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300" kern="1200"/>
        </a:p>
      </dsp:txBody>
      <dsp:txXfrm>
        <a:off x="5126355" y="2077874"/>
        <a:ext cx="195064" cy="195589"/>
      </dsp:txXfrm>
    </dsp:sp>
    <dsp:sp modelId="{15B405FC-5E47-4F15-9FC2-ADA414432F63}">
      <dsp:nvSpPr>
        <dsp:cNvPr id="0" name=""/>
        <dsp:cNvSpPr/>
      </dsp:nvSpPr>
      <dsp:spPr>
        <a:xfrm>
          <a:off x="5520690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Contract Negotiation</a:t>
          </a:r>
        </a:p>
      </dsp:txBody>
      <dsp:txXfrm>
        <a:off x="5543789" y="1804433"/>
        <a:ext cx="1268251" cy="742472"/>
      </dsp:txXfrm>
    </dsp:sp>
    <dsp:sp modelId="{0FF3B0F7-4E02-4A65-9A14-D7B1520D10A8}">
      <dsp:nvSpPr>
        <dsp:cNvPr id="0" name=""/>
        <dsp:cNvSpPr/>
      </dsp:nvSpPr>
      <dsp:spPr>
        <a:xfrm>
          <a:off x="696658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300" kern="1200"/>
        </a:p>
      </dsp:txBody>
      <dsp:txXfrm>
        <a:off x="6966585" y="2077874"/>
        <a:ext cx="195064" cy="195589"/>
      </dsp:txXfrm>
    </dsp:sp>
    <dsp:sp modelId="{0AAF537C-2B47-4B31-821E-A7D820919BC3}">
      <dsp:nvSpPr>
        <dsp:cNvPr id="0" name=""/>
        <dsp:cNvSpPr/>
      </dsp:nvSpPr>
      <dsp:spPr>
        <a:xfrm>
          <a:off x="7360920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Decision to Appoint</a:t>
          </a:r>
        </a:p>
      </dsp:txBody>
      <dsp:txXfrm>
        <a:off x="7384019" y="1804433"/>
        <a:ext cx="1268251" cy="742472"/>
      </dsp:txXfrm>
    </dsp:sp>
    <dsp:sp modelId="{1D8B4A7D-30DC-4B13-85CF-69B7536E9940}">
      <dsp:nvSpPr>
        <dsp:cNvPr id="0" name=""/>
        <dsp:cNvSpPr/>
      </dsp:nvSpPr>
      <dsp:spPr>
        <a:xfrm>
          <a:off x="8806814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300" kern="1200"/>
        </a:p>
      </dsp:txBody>
      <dsp:txXfrm>
        <a:off x="8806814" y="2077874"/>
        <a:ext cx="195064" cy="195589"/>
      </dsp:txXfrm>
    </dsp:sp>
    <dsp:sp modelId="{F05DAEAC-39BF-4615-AC5B-F3CCFD9E085E}">
      <dsp:nvSpPr>
        <dsp:cNvPr id="0" name=""/>
        <dsp:cNvSpPr/>
      </dsp:nvSpPr>
      <dsp:spPr>
        <a:xfrm>
          <a:off x="9201149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600" kern="1200" dirty="0"/>
            <a:t>Award of Contract</a:t>
          </a:r>
        </a:p>
      </dsp:txBody>
      <dsp:txXfrm>
        <a:off x="9224248" y="1804433"/>
        <a:ext cx="1268251" cy="7424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81830F-0748-470A-B986-CA84CFCDD018}">
      <dsp:nvSpPr>
        <dsp:cNvPr id="0" name=""/>
        <dsp:cNvSpPr/>
      </dsp:nvSpPr>
      <dsp:spPr>
        <a:xfrm>
          <a:off x="0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Needs Analysis</a:t>
          </a:r>
        </a:p>
      </dsp:txBody>
      <dsp:txXfrm>
        <a:off x="23099" y="1804433"/>
        <a:ext cx="1268251" cy="742472"/>
      </dsp:txXfrm>
    </dsp:sp>
    <dsp:sp modelId="{3E9ED2D4-3946-4E81-A7C1-F6BA0008D2E0}">
      <dsp:nvSpPr>
        <dsp:cNvPr id="0" name=""/>
        <dsp:cNvSpPr/>
      </dsp:nvSpPr>
      <dsp:spPr>
        <a:xfrm>
          <a:off x="144589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100" kern="1200"/>
        </a:p>
      </dsp:txBody>
      <dsp:txXfrm>
        <a:off x="1445895" y="2077874"/>
        <a:ext cx="195064" cy="195589"/>
      </dsp:txXfrm>
    </dsp:sp>
    <dsp:sp modelId="{0F60CB9C-60CE-49BB-94F8-4438245C8BFC}">
      <dsp:nvSpPr>
        <dsp:cNvPr id="0" name=""/>
        <dsp:cNvSpPr/>
      </dsp:nvSpPr>
      <dsp:spPr>
        <a:xfrm>
          <a:off x="1840230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High Level Specs</a:t>
          </a:r>
        </a:p>
      </dsp:txBody>
      <dsp:txXfrm>
        <a:off x="1863329" y="1804433"/>
        <a:ext cx="1268251" cy="742472"/>
      </dsp:txXfrm>
    </dsp:sp>
    <dsp:sp modelId="{404E4B42-4777-4BD4-9140-E7D2D9D0CFDE}">
      <dsp:nvSpPr>
        <dsp:cNvPr id="0" name=""/>
        <dsp:cNvSpPr/>
      </dsp:nvSpPr>
      <dsp:spPr>
        <a:xfrm>
          <a:off x="328612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100" kern="1200"/>
        </a:p>
      </dsp:txBody>
      <dsp:txXfrm>
        <a:off x="3286125" y="2077874"/>
        <a:ext cx="195064" cy="195589"/>
      </dsp:txXfrm>
    </dsp:sp>
    <dsp:sp modelId="{4A02D84A-511C-45E1-928D-888D68CFAFD4}">
      <dsp:nvSpPr>
        <dsp:cNvPr id="0" name=""/>
        <dsp:cNvSpPr/>
      </dsp:nvSpPr>
      <dsp:spPr>
        <a:xfrm>
          <a:off x="3680460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Market Research</a:t>
          </a:r>
        </a:p>
      </dsp:txBody>
      <dsp:txXfrm>
        <a:off x="3703559" y="1804433"/>
        <a:ext cx="1268251" cy="742472"/>
      </dsp:txXfrm>
    </dsp:sp>
    <dsp:sp modelId="{0CD08CEC-D825-4B92-A14A-0A22C29630AB}">
      <dsp:nvSpPr>
        <dsp:cNvPr id="0" name=""/>
        <dsp:cNvSpPr/>
      </dsp:nvSpPr>
      <dsp:spPr>
        <a:xfrm>
          <a:off x="512635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100" kern="1200"/>
        </a:p>
      </dsp:txBody>
      <dsp:txXfrm>
        <a:off x="5126355" y="2077874"/>
        <a:ext cx="195064" cy="195589"/>
      </dsp:txXfrm>
    </dsp:sp>
    <dsp:sp modelId="{144042CF-408B-4A27-B3F3-4E2E9A8C00A0}">
      <dsp:nvSpPr>
        <dsp:cNvPr id="0" name=""/>
        <dsp:cNvSpPr/>
      </dsp:nvSpPr>
      <dsp:spPr>
        <a:xfrm>
          <a:off x="5520690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Finalise Specs</a:t>
          </a:r>
        </a:p>
      </dsp:txBody>
      <dsp:txXfrm>
        <a:off x="5543789" y="1804433"/>
        <a:ext cx="1268251" cy="742472"/>
      </dsp:txXfrm>
    </dsp:sp>
    <dsp:sp modelId="{7B26CF4B-665E-4D22-A89E-7C2B295B9940}">
      <dsp:nvSpPr>
        <dsp:cNvPr id="0" name=""/>
        <dsp:cNvSpPr/>
      </dsp:nvSpPr>
      <dsp:spPr>
        <a:xfrm>
          <a:off x="696658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100" kern="1200"/>
        </a:p>
      </dsp:txBody>
      <dsp:txXfrm>
        <a:off x="6966585" y="2077874"/>
        <a:ext cx="195064" cy="195589"/>
      </dsp:txXfrm>
    </dsp:sp>
    <dsp:sp modelId="{57D75598-5F06-4D18-B3BF-D3EC8C066B94}">
      <dsp:nvSpPr>
        <dsp:cNvPr id="0" name=""/>
        <dsp:cNvSpPr/>
      </dsp:nvSpPr>
      <dsp:spPr>
        <a:xfrm>
          <a:off x="7360920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RFQ Documentation</a:t>
          </a:r>
        </a:p>
      </dsp:txBody>
      <dsp:txXfrm>
        <a:off x="7384019" y="1804433"/>
        <a:ext cx="1268251" cy="742472"/>
      </dsp:txXfrm>
    </dsp:sp>
    <dsp:sp modelId="{0B7CAAE0-B09B-4D02-B2B1-CE11F39B9D7E}">
      <dsp:nvSpPr>
        <dsp:cNvPr id="0" name=""/>
        <dsp:cNvSpPr/>
      </dsp:nvSpPr>
      <dsp:spPr>
        <a:xfrm>
          <a:off x="8806814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100" kern="1200"/>
        </a:p>
      </dsp:txBody>
      <dsp:txXfrm>
        <a:off x="8806814" y="2077874"/>
        <a:ext cx="195064" cy="195589"/>
      </dsp:txXfrm>
    </dsp:sp>
    <dsp:sp modelId="{A5C533C7-FFAD-437A-9E6A-D2499D310D18}">
      <dsp:nvSpPr>
        <dsp:cNvPr id="0" name=""/>
        <dsp:cNvSpPr/>
      </dsp:nvSpPr>
      <dsp:spPr>
        <a:xfrm>
          <a:off x="9201149" y="1781334"/>
          <a:ext cx="1314449" cy="7886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/>
            <a:t>RFQ to Market</a:t>
          </a:r>
        </a:p>
      </dsp:txBody>
      <dsp:txXfrm>
        <a:off x="9224248" y="1804433"/>
        <a:ext cx="1268251" cy="742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8E27-4747-4B85-8FCE-2968FCB8B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EA6A9-100A-44B8-A682-BD059407B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BBE3E-4880-4849-A0AD-295D59603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4639B-B194-42D2-B527-8F455AE3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0176-A701-4ABE-B87B-8277A6315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145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441DF-43AD-471B-B558-29992D84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A2007B-D185-4F72-886F-3F8C2F5BB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F3396-6704-4EFC-AB12-EBA498890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0FB58-9D45-4CDC-A186-DCD2E9064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8413E-76AC-40D5-A2B0-22FEBFD04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689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478C5-E620-49CF-BA4E-54250E05D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494FC-A8FD-4FFC-8B14-DCC7CE645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B0765-805E-4858-89AB-38C8364A1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3B02B-56A2-498E-87D4-119C44EA3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B2478-6690-4E0D-9256-35D29340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25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1C5D6-6D3B-48ED-A3C1-78ADC01F4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5CAE4-5BAA-450C-8040-6ED114F7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B94E3-122F-442E-A710-EACFED54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3D819-7A88-47F5-AD39-C4F7B836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ADEA0-87F6-49BD-9635-1C7E4C4B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57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C10E2-9391-4586-ACB7-34F1527A1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EDF0F-2560-4C53-AC29-F4D3DBBC9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EB8C2-8F05-4959-857C-2B2D45E78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ED19B-4B83-448D-BA49-B5F3421C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6ED68-EA25-47CC-A128-03FD89CB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96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BF28D-6F86-4000-9D43-F2CB339EF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5261F-DB4F-4550-A556-BD3C778008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40-D6DD-438B-99B9-6D4F8BBFB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1FDFF-3B80-44AE-AF6E-83989004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42CED-04B0-4516-A95E-01A69DAB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C5355-11E3-4EF0-A8B2-6ED32109C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756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0F583-7921-4EB7-9C74-33604D291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19C55-9D00-4B49-8887-B5B93C79F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08A5D-0E08-44CC-A6B0-DB984D570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38808-A352-4D65-B348-A06DEC9C56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F2D3A7-9A3A-461D-BE58-9FBD70C39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0CA96E-9424-44CC-822F-7F8AD530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0EC733-DE89-469A-B865-F879B97F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35A08F-B28C-461F-840B-EA90F28C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079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AF88-1A16-4699-A802-F15F5D297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4B512-ABCB-4D13-968A-9B11E4E9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FA181-98F2-4601-A608-87F0479B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310F7-8050-4C32-8C7B-FA4BCAB6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916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A19486-187D-4782-BA84-9B7A2FA0A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B42FD-2794-48A1-ACA3-68E4AF2E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5ECA9-B199-4376-AB39-F77E2345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376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E12FF-A224-494C-9DD7-B3C08A18D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C8AB5-2823-48AA-ADD8-E9C7F6B87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CA883-303C-4DA7-8157-E4B808178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D0FE7-6724-4AF2-B11E-EA5CEF36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ACEF00-0B1C-4FF5-AF54-5A26D678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B7564-5252-4F43-A803-02E6387B6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645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3E846-7751-4CA4-A271-4FC7C5ED8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06B50A-395A-46AF-823A-F1B2F38C2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34834-D170-4E9F-956A-6B4ACDEB3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55CE-3D79-4536-AC33-92A086ED4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053E0-7291-4E73-89F5-EF6C4109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1C5F3-31D8-4624-BA36-A78CB661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809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EF4B63-EE75-4827-AD1A-B32586175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FF38E-9FE8-4D55-9E68-4DC9EF183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972E8-8B3A-4518-84B2-36C0BE6254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D830-7948-417C-A29B-AF25ADE01D8A}" type="datetimeFigureOut">
              <a:rPr lang="en-AU" smtClean="0"/>
              <a:t>12/11/2020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CC4F8-1A6B-4E83-BD6F-6E049A29C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6461A-1F56-43B7-A761-4C1C817E5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B0C49-5601-43BE-BD3D-E7F5030C90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473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A6B057-E004-494E-9132-534FB0CB5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545" y="115744"/>
            <a:ext cx="10515600" cy="983384"/>
          </a:xfrm>
        </p:spPr>
        <p:txBody>
          <a:bodyPr/>
          <a:lstStyle/>
          <a:p>
            <a:r>
              <a:rPr lang="en-AU" dirty="0"/>
              <a:t>Example Process Flow Diagram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F3CCF01-9809-431D-B764-11629FE7B3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875277"/>
              </p:ext>
            </p:extLst>
          </p:nvPr>
        </p:nvGraphicFramePr>
        <p:xfrm>
          <a:off x="772885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0B2A710B-7CF7-429F-BC41-BA0EE37B0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807313"/>
              </p:ext>
            </p:extLst>
          </p:nvPr>
        </p:nvGraphicFramePr>
        <p:xfrm>
          <a:off x="773545" y="20147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311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Example Process Flow 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Risk Breakdown Structure</dc:title>
  <dc:creator>Bryan Whitefield</dc:creator>
  <cp:lastModifiedBy>Bryan Whitefield</cp:lastModifiedBy>
  <cp:revision>4</cp:revision>
  <dcterms:created xsi:type="dcterms:W3CDTF">2019-04-28T05:19:21Z</dcterms:created>
  <dcterms:modified xsi:type="dcterms:W3CDTF">2020-11-12T00:54:00Z</dcterms:modified>
</cp:coreProperties>
</file>