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1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1D3C8D-BC7D-42EA-961B-B771B3157D7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8B8095DC-5BAF-444F-A5E6-9B40FF5D1830}">
      <dgm:prSet phldrT="[Text]"/>
      <dgm:spPr/>
      <dgm:t>
        <a:bodyPr/>
        <a:lstStyle/>
        <a:p>
          <a:r>
            <a:rPr lang="en-AU" dirty="0"/>
            <a:t>Procuring New IT System</a:t>
          </a:r>
        </a:p>
      </dgm:t>
    </dgm:pt>
    <dgm:pt modelId="{5C30DE55-6FF4-447E-96D6-43200E97584D}" type="parTrans" cxnId="{2B1F4D78-2443-4B97-8081-DD49A58D7F62}">
      <dgm:prSet/>
      <dgm:spPr/>
      <dgm:t>
        <a:bodyPr/>
        <a:lstStyle/>
        <a:p>
          <a:endParaRPr lang="en-AU"/>
        </a:p>
      </dgm:t>
    </dgm:pt>
    <dgm:pt modelId="{3B36AFCD-F29A-47F5-A0C5-279C20777517}" type="sibTrans" cxnId="{2B1F4D78-2443-4B97-8081-DD49A58D7F62}">
      <dgm:prSet/>
      <dgm:spPr/>
      <dgm:t>
        <a:bodyPr/>
        <a:lstStyle/>
        <a:p>
          <a:endParaRPr lang="en-AU"/>
        </a:p>
      </dgm:t>
    </dgm:pt>
    <dgm:pt modelId="{132C0002-9B4E-41B1-9EAB-DD155E726B9E}" type="asst">
      <dgm:prSet phldrT="[Text]"/>
      <dgm:spPr/>
      <dgm:t>
        <a:bodyPr/>
        <a:lstStyle/>
        <a:p>
          <a:r>
            <a:rPr lang="en-AU" dirty="0"/>
            <a:t>TEC</a:t>
          </a:r>
        </a:p>
      </dgm:t>
    </dgm:pt>
    <dgm:pt modelId="{C45ABC3D-8799-4E18-8B28-A946619FE790}" type="parTrans" cxnId="{FA8460DA-9E37-4D52-B23E-71C6E82EDE4E}">
      <dgm:prSet/>
      <dgm:spPr/>
      <dgm:t>
        <a:bodyPr/>
        <a:lstStyle/>
        <a:p>
          <a:endParaRPr lang="en-AU"/>
        </a:p>
      </dgm:t>
    </dgm:pt>
    <dgm:pt modelId="{BF67610C-67AF-47E0-93AA-BF97838C3743}" type="sibTrans" cxnId="{FA8460DA-9E37-4D52-B23E-71C6E82EDE4E}">
      <dgm:prSet/>
      <dgm:spPr/>
      <dgm:t>
        <a:bodyPr/>
        <a:lstStyle/>
        <a:p>
          <a:endParaRPr lang="en-AU"/>
        </a:p>
      </dgm:t>
    </dgm:pt>
    <dgm:pt modelId="{98ECE96C-38DD-4BCF-8004-323FDE04157D}">
      <dgm:prSet phldrT="[Text]"/>
      <dgm:spPr/>
      <dgm:t>
        <a:bodyPr/>
        <a:lstStyle/>
        <a:p>
          <a:r>
            <a:rPr lang="en-AU" dirty="0"/>
            <a:t>RFT</a:t>
          </a:r>
        </a:p>
      </dgm:t>
    </dgm:pt>
    <dgm:pt modelId="{601825C3-C945-4E73-87BA-EF045BB98077}" type="parTrans" cxnId="{C6A587E3-417E-4028-AE32-83A8F54071BB}">
      <dgm:prSet/>
      <dgm:spPr/>
      <dgm:t>
        <a:bodyPr/>
        <a:lstStyle/>
        <a:p>
          <a:endParaRPr lang="en-AU"/>
        </a:p>
      </dgm:t>
    </dgm:pt>
    <dgm:pt modelId="{2920F047-2CE8-4142-AA6B-3F4927A83696}" type="sibTrans" cxnId="{C6A587E3-417E-4028-AE32-83A8F54071BB}">
      <dgm:prSet/>
      <dgm:spPr/>
      <dgm:t>
        <a:bodyPr/>
        <a:lstStyle/>
        <a:p>
          <a:endParaRPr lang="en-AU"/>
        </a:p>
      </dgm:t>
    </dgm:pt>
    <dgm:pt modelId="{D01D80BB-CE8B-4D5F-A352-FB31E07A78AD}">
      <dgm:prSet phldrT="[Text]"/>
      <dgm:spPr/>
      <dgm:t>
        <a:bodyPr/>
        <a:lstStyle/>
        <a:p>
          <a:r>
            <a:rPr lang="en-AU" dirty="0"/>
            <a:t>Implementation</a:t>
          </a:r>
        </a:p>
      </dgm:t>
    </dgm:pt>
    <dgm:pt modelId="{184341BF-C3E6-4951-BEAE-70940A0666E8}" type="parTrans" cxnId="{EBD51DFA-C3C7-451A-BBF6-2887D9D0E37F}">
      <dgm:prSet/>
      <dgm:spPr/>
      <dgm:t>
        <a:bodyPr/>
        <a:lstStyle/>
        <a:p>
          <a:endParaRPr lang="en-AU"/>
        </a:p>
      </dgm:t>
    </dgm:pt>
    <dgm:pt modelId="{28E7A68C-F5ED-4BC4-A88B-9D3ECF37CF99}" type="sibTrans" cxnId="{EBD51DFA-C3C7-451A-BBF6-2887D9D0E37F}">
      <dgm:prSet/>
      <dgm:spPr/>
      <dgm:t>
        <a:bodyPr/>
        <a:lstStyle/>
        <a:p>
          <a:endParaRPr lang="en-AU"/>
        </a:p>
      </dgm:t>
    </dgm:pt>
    <dgm:pt modelId="{6D9E8FAF-82D7-448C-9FC6-D95902D14666}">
      <dgm:prSet phldrT="[Text]"/>
      <dgm:spPr/>
      <dgm:t>
        <a:bodyPr/>
        <a:lstStyle/>
        <a:p>
          <a:r>
            <a:rPr lang="en-AU" dirty="0"/>
            <a:t>Operation</a:t>
          </a:r>
        </a:p>
      </dgm:t>
    </dgm:pt>
    <dgm:pt modelId="{17D19407-760C-4FBA-A7AC-42154F29D9FA}" type="parTrans" cxnId="{9FA7DEC8-8510-4303-8435-7C3A1861E9F2}">
      <dgm:prSet/>
      <dgm:spPr/>
      <dgm:t>
        <a:bodyPr/>
        <a:lstStyle/>
        <a:p>
          <a:endParaRPr lang="en-AU"/>
        </a:p>
      </dgm:t>
    </dgm:pt>
    <dgm:pt modelId="{0205F959-0CE6-4181-8938-5352CC1FF4DF}" type="sibTrans" cxnId="{9FA7DEC8-8510-4303-8435-7C3A1861E9F2}">
      <dgm:prSet/>
      <dgm:spPr/>
      <dgm:t>
        <a:bodyPr/>
        <a:lstStyle/>
        <a:p>
          <a:endParaRPr lang="en-AU"/>
        </a:p>
      </dgm:t>
    </dgm:pt>
    <dgm:pt modelId="{05C71E14-FD70-4C5A-93DF-C757AF211E92}">
      <dgm:prSet/>
      <dgm:spPr/>
      <dgm:t>
        <a:bodyPr/>
        <a:lstStyle/>
        <a:p>
          <a:r>
            <a:rPr lang="en-AU" dirty="0"/>
            <a:t>Time</a:t>
          </a:r>
        </a:p>
      </dgm:t>
    </dgm:pt>
    <dgm:pt modelId="{C692E5AC-263F-4D8D-A98E-158C54082896}" type="parTrans" cxnId="{9E5BCCAA-E18F-46B1-8EE7-7A6DBF043256}">
      <dgm:prSet/>
      <dgm:spPr/>
      <dgm:t>
        <a:bodyPr/>
        <a:lstStyle/>
        <a:p>
          <a:endParaRPr lang="en-AU"/>
        </a:p>
      </dgm:t>
    </dgm:pt>
    <dgm:pt modelId="{A702CF64-4F7A-4F0C-B0C9-8C511105A20A}" type="sibTrans" cxnId="{9E5BCCAA-E18F-46B1-8EE7-7A6DBF043256}">
      <dgm:prSet/>
      <dgm:spPr/>
      <dgm:t>
        <a:bodyPr/>
        <a:lstStyle/>
        <a:p>
          <a:endParaRPr lang="en-AU"/>
        </a:p>
      </dgm:t>
    </dgm:pt>
    <dgm:pt modelId="{6DA99D76-89C3-4EAE-B8CA-B58F47C14D5D}">
      <dgm:prSet/>
      <dgm:spPr/>
      <dgm:t>
        <a:bodyPr/>
        <a:lstStyle/>
        <a:p>
          <a:r>
            <a:rPr lang="en-AU" dirty="0"/>
            <a:t>Cost</a:t>
          </a:r>
        </a:p>
      </dgm:t>
    </dgm:pt>
    <dgm:pt modelId="{9C856B02-4C11-429F-9020-381C7B448A85}" type="parTrans" cxnId="{7A6474C0-565F-4259-9196-264E1D4E2C57}">
      <dgm:prSet/>
      <dgm:spPr/>
      <dgm:t>
        <a:bodyPr/>
        <a:lstStyle/>
        <a:p>
          <a:endParaRPr lang="en-AU"/>
        </a:p>
      </dgm:t>
    </dgm:pt>
    <dgm:pt modelId="{683DF9BB-75E8-4BD3-A921-0E9829127401}" type="sibTrans" cxnId="{7A6474C0-565F-4259-9196-264E1D4E2C57}">
      <dgm:prSet/>
      <dgm:spPr/>
      <dgm:t>
        <a:bodyPr/>
        <a:lstStyle/>
        <a:p>
          <a:endParaRPr lang="en-AU"/>
        </a:p>
      </dgm:t>
    </dgm:pt>
    <dgm:pt modelId="{CE27BB46-01BB-4A31-A50F-BBB78DC24BD9}">
      <dgm:prSet/>
      <dgm:spPr/>
      <dgm:t>
        <a:bodyPr/>
        <a:lstStyle/>
        <a:p>
          <a:r>
            <a:rPr lang="en-AU" dirty="0"/>
            <a:t>Quality</a:t>
          </a:r>
        </a:p>
      </dgm:t>
    </dgm:pt>
    <dgm:pt modelId="{15B6D91D-3B8E-4F4D-9698-C5BF0487DF72}" type="parTrans" cxnId="{3E69F1B4-E385-40CA-8832-5CA5285B2E7C}">
      <dgm:prSet/>
      <dgm:spPr/>
      <dgm:t>
        <a:bodyPr/>
        <a:lstStyle/>
        <a:p>
          <a:endParaRPr lang="en-AU"/>
        </a:p>
      </dgm:t>
    </dgm:pt>
    <dgm:pt modelId="{2F967D95-1880-4C3D-8A8C-300E9297B617}" type="sibTrans" cxnId="{3E69F1B4-E385-40CA-8832-5CA5285B2E7C}">
      <dgm:prSet/>
      <dgm:spPr/>
      <dgm:t>
        <a:bodyPr/>
        <a:lstStyle/>
        <a:p>
          <a:endParaRPr lang="en-AU"/>
        </a:p>
      </dgm:t>
    </dgm:pt>
    <dgm:pt modelId="{3D68EFB5-DB35-4B7C-964B-70D9CF4ACFB8}">
      <dgm:prSet phldrT="[Text]"/>
      <dgm:spPr/>
      <dgm:t>
        <a:bodyPr/>
        <a:lstStyle/>
        <a:p>
          <a:r>
            <a:rPr lang="en-AU" dirty="0"/>
            <a:t>Project Establishment</a:t>
          </a:r>
        </a:p>
      </dgm:t>
    </dgm:pt>
    <dgm:pt modelId="{2D8A0EA3-9674-416D-93EB-A459A4441C56}" type="parTrans" cxnId="{8B009F2E-EE75-4635-B563-51F740CC88E1}">
      <dgm:prSet/>
      <dgm:spPr/>
      <dgm:t>
        <a:bodyPr/>
        <a:lstStyle/>
        <a:p>
          <a:endParaRPr lang="en-AU"/>
        </a:p>
      </dgm:t>
    </dgm:pt>
    <dgm:pt modelId="{1EA140E2-9C39-46CD-922E-0FB1B0280356}" type="sibTrans" cxnId="{8B009F2E-EE75-4635-B563-51F740CC88E1}">
      <dgm:prSet/>
      <dgm:spPr/>
      <dgm:t>
        <a:bodyPr/>
        <a:lstStyle/>
        <a:p>
          <a:endParaRPr lang="en-AU"/>
        </a:p>
      </dgm:t>
    </dgm:pt>
    <dgm:pt modelId="{50739077-4461-478E-B53A-7AE1FC2CD5CE}">
      <dgm:prSet phldrT="[Text]"/>
      <dgm:spPr/>
      <dgm:t>
        <a:bodyPr/>
        <a:lstStyle/>
        <a:p>
          <a:r>
            <a:rPr lang="en-AU" dirty="0"/>
            <a:t>Contract Management</a:t>
          </a:r>
        </a:p>
      </dgm:t>
    </dgm:pt>
    <dgm:pt modelId="{807C1F82-AE3C-466B-A0B6-62A6E96BA431}" type="parTrans" cxnId="{47AADAC1-EAE9-47CD-916D-AFDA9B185E64}">
      <dgm:prSet/>
      <dgm:spPr/>
      <dgm:t>
        <a:bodyPr/>
        <a:lstStyle/>
        <a:p>
          <a:endParaRPr lang="en-AU"/>
        </a:p>
      </dgm:t>
    </dgm:pt>
    <dgm:pt modelId="{147BE82E-888E-460B-AB1C-644330CAD467}" type="sibTrans" cxnId="{47AADAC1-EAE9-47CD-916D-AFDA9B185E64}">
      <dgm:prSet/>
      <dgm:spPr/>
      <dgm:t>
        <a:bodyPr/>
        <a:lstStyle/>
        <a:p>
          <a:endParaRPr lang="en-AU"/>
        </a:p>
      </dgm:t>
    </dgm:pt>
    <dgm:pt modelId="{C4EEB246-BFA4-4B48-A90E-37BCC198EC0A}">
      <dgm:prSet phldrT="[Text]"/>
      <dgm:spPr/>
      <dgm:t>
        <a:bodyPr/>
        <a:lstStyle/>
        <a:p>
          <a:r>
            <a:rPr lang="en-AU" dirty="0"/>
            <a:t>User Acceptance Testing</a:t>
          </a:r>
        </a:p>
      </dgm:t>
    </dgm:pt>
    <dgm:pt modelId="{2913596D-2712-44B6-A356-C92AAFC08CA5}" type="parTrans" cxnId="{EA5CB715-84EC-407B-9FD4-80A49FB3C004}">
      <dgm:prSet/>
      <dgm:spPr/>
      <dgm:t>
        <a:bodyPr/>
        <a:lstStyle/>
        <a:p>
          <a:endParaRPr lang="en-AU"/>
        </a:p>
      </dgm:t>
    </dgm:pt>
    <dgm:pt modelId="{2A3391A7-8521-4838-AE84-FB21C63FEEFB}" type="sibTrans" cxnId="{EA5CB715-84EC-407B-9FD4-80A49FB3C004}">
      <dgm:prSet/>
      <dgm:spPr/>
      <dgm:t>
        <a:bodyPr/>
        <a:lstStyle/>
        <a:p>
          <a:endParaRPr lang="en-AU"/>
        </a:p>
      </dgm:t>
    </dgm:pt>
    <dgm:pt modelId="{D42BF4AC-CC72-4577-95A9-F7C64BB8B4BC}">
      <dgm:prSet phldrT="[Text]"/>
      <dgm:spPr/>
      <dgm:t>
        <a:bodyPr/>
        <a:lstStyle/>
        <a:p>
          <a:r>
            <a:rPr lang="en-AU" dirty="0"/>
            <a:t>Commissioning</a:t>
          </a:r>
        </a:p>
      </dgm:t>
    </dgm:pt>
    <dgm:pt modelId="{AECA52DD-AB0C-49A4-8FE7-78A7D594B814}" type="parTrans" cxnId="{A7D589A9-6C24-4D20-823D-A861BFEAAA2E}">
      <dgm:prSet/>
      <dgm:spPr/>
      <dgm:t>
        <a:bodyPr/>
        <a:lstStyle/>
        <a:p>
          <a:endParaRPr lang="en-AU"/>
        </a:p>
      </dgm:t>
    </dgm:pt>
    <dgm:pt modelId="{A62C1D96-50F4-403C-A32E-47865F650C22}" type="sibTrans" cxnId="{A7D589A9-6C24-4D20-823D-A861BFEAAA2E}">
      <dgm:prSet/>
      <dgm:spPr/>
      <dgm:t>
        <a:bodyPr/>
        <a:lstStyle/>
        <a:p>
          <a:endParaRPr lang="en-AU"/>
        </a:p>
      </dgm:t>
    </dgm:pt>
    <dgm:pt modelId="{683533D5-6E54-47D3-8E62-C04CB0753273}">
      <dgm:prSet phldrT="[Text]"/>
      <dgm:spPr/>
      <dgm:t>
        <a:bodyPr/>
        <a:lstStyle/>
        <a:p>
          <a:r>
            <a:rPr lang="en-AU" dirty="0"/>
            <a:t>Maintenance</a:t>
          </a:r>
        </a:p>
      </dgm:t>
    </dgm:pt>
    <dgm:pt modelId="{F742AF02-6360-44A8-9EE9-AB40466EB48F}" type="parTrans" cxnId="{6607BEDC-448E-4C1D-A025-ECF3964AE7D3}">
      <dgm:prSet/>
      <dgm:spPr/>
      <dgm:t>
        <a:bodyPr/>
        <a:lstStyle/>
        <a:p>
          <a:endParaRPr lang="en-AU"/>
        </a:p>
      </dgm:t>
    </dgm:pt>
    <dgm:pt modelId="{58755F36-944A-419A-A215-251087BE7589}" type="sibTrans" cxnId="{6607BEDC-448E-4C1D-A025-ECF3964AE7D3}">
      <dgm:prSet/>
      <dgm:spPr/>
      <dgm:t>
        <a:bodyPr/>
        <a:lstStyle/>
        <a:p>
          <a:endParaRPr lang="en-AU"/>
        </a:p>
      </dgm:t>
    </dgm:pt>
    <dgm:pt modelId="{C7E6D39F-4983-49B7-B42B-C60769F1E36C}">
      <dgm:prSet phldrT="[Text]"/>
      <dgm:spPr/>
      <dgm:t>
        <a:bodyPr/>
        <a:lstStyle/>
        <a:p>
          <a:r>
            <a:rPr lang="en-AU" dirty="0"/>
            <a:t>Enhancements</a:t>
          </a:r>
        </a:p>
      </dgm:t>
    </dgm:pt>
    <dgm:pt modelId="{28843145-5222-4C97-B07A-F4D1777FF9D7}" type="parTrans" cxnId="{8BE448F7-DA8C-43B1-8328-0E81DFAB35A7}">
      <dgm:prSet/>
      <dgm:spPr/>
      <dgm:t>
        <a:bodyPr/>
        <a:lstStyle/>
        <a:p>
          <a:endParaRPr lang="en-AU"/>
        </a:p>
      </dgm:t>
    </dgm:pt>
    <dgm:pt modelId="{C88EB909-7A25-4F2A-9FC5-EF420B4BCA2E}" type="sibTrans" cxnId="{8BE448F7-DA8C-43B1-8328-0E81DFAB35A7}">
      <dgm:prSet/>
      <dgm:spPr/>
      <dgm:t>
        <a:bodyPr/>
        <a:lstStyle/>
        <a:p>
          <a:endParaRPr lang="en-AU"/>
        </a:p>
      </dgm:t>
    </dgm:pt>
    <dgm:pt modelId="{4D49C5AE-C369-4788-A14B-735BDE140D05}">
      <dgm:prSet phldrT="[Text]"/>
      <dgm:spPr/>
      <dgm:t>
        <a:bodyPr/>
        <a:lstStyle/>
        <a:p>
          <a:r>
            <a:rPr lang="en-AU" dirty="0"/>
            <a:t>Support</a:t>
          </a:r>
        </a:p>
      </dgm:t>
    </dgm:pt>
    <dgm:pt modelId="{C038E4BA-F27F-447C-A37D-ED566D6C7567}" type="parTrans" cxnId="{6653A267-C24A-45C1-85AC-C07B32A3F077}">
      <dgm:prSet/>
      <dgm:spPr/>
      <dgm:t>
        <a:bodyPr/>
        <a:lstStyle/>
        <a:p>
          <a:endParaRPr lang="en-AU"/>
        </a:p>
      </dgm:t>
    </dgm:pt>
    <dgm:pt modelId="{2EFD7427-2B83-4386-8D34-0A973C0CB7AD}" type="sibTrans" cxnId="{6653A267-C24A-45C1-85AC-C07B32A3F077}">
      <dgm:prSet/>
      <dgm:spPr/>
      <dgm:t>
        <a:bodyPr/>
        <a:lstStyle/>
        <a:p>
          <a:endParaRPr lang="en-AU"/>
        </a:p>
      </dgm:t>
    </dgm:pt>
    <dgm:pt modelId="{11F3D3A6-4260-4E68-973B-321335FD0285}">
      <dgm:prSet phldrT="[Text]"/>
      <dgm:spPr/>
      <dgm:t>
        <a:bodyPr/>
        <a:lstStyle/>
        <a:p>
          <a:r>
            <a:rPr lang="en-AU" dirty="0"/>
            <a:t>Fixes</a:t>
          </a:r>
        </a:p>
      </dgm:t>
    </dgm:pt>
    <dgm:pt modelId="{6AD9315C-1DBA-47A2-9AF0-4E1E94EAF4B2}" type="parTrans" cxnId="{5AC4F983-87AD-478F-85DE-79C76507DDB5}">
      <dgm:prSet/>
      <dgm:spPr/>
      <dgm:t>
        <a:bodyPr/>
        <a:lstStyle/>
        <a:p>
          <a:endParaRPr lang="en-AU"/>
        </a:p>
      </dgm:t>
    </dgm:pt>
    <dgm:pt modelId="{27655635-A86B-4E4D-8E04-FEC3CF4889B9}" type="sibTrans" cxnId="{5AC4F983-87AD-478F-85DE-79C76507DDB5}">
      <dgm:prSet/>
      <dgm:spPr/>
      <dgm:t>
        <a:bodyPr/>
        <a:lstStyle/>
        <a:p>
          <a:endParaRPr lang="en-AU"/>
        </a:p>
      </dgm:t>
    </dgm:pt>
    <dgm:pt modelId="{D07BDBD9-C93A-4116-9BE1-43548FE8E99C}">
      <dgm:prSet/>
      <dgm:spPr/>
      <dgm:t>
        <a:bodyPr/>
        <a:lstStyle/>
        <a:p>
          <a:r>
            <a:rPr lang="en-AU" dirty="0"/>
            <a:t>Resources</a:t>
          </a:r>
        </a:p>
      </dgm:t>
    </dgm:pt>
    <dgm:pt modelId="{894587FA-14FA-48C7-93F5-BD7BCEE46642}" type="parTrans" cxnId="{A0DBD6A6-16A5-485D-BF12-361884CE333E}">
      <dgm:prSet/>
      <dgm:spPr/>
      <dgm:t>
        <a:bodyPr/>
        <a:lstStyle/>
        <a:p>
          <a:endParaRPr lang="en-AU"/>
        </a:p>
      </dgm:t>
    </dgm:pt>
    <dgm:pt modelId="{79EFFB94-1991-4083-99E7-71A57E001B87}" type="sibTrans" cxnId="{A0DBD6A6-16A5-485D-BF12-361884CE333E}">
      <dgm:prSet/>
      <dgm:spPr/>
      <dgm:t>
        <a:bodyPr/>
        <a:lstStyle/>
        <a:p>
          <a:endParaRPr lang="en-AU"/>
        </a:p>
      </dgm:t>
    </dgm:pt>
    <dgm:pt modelId="{AFE1B11A-D629-4416-8508-76FD87744FA1}">
      <dgm:prSet/>
      <dgm:spPr/>
      <dgm:t>
        <a:bodyPr/>
        <a:lstStyle/>
        <a:p>
          <a:r>
            <a:rPr lang="en-AU" dirty="0"/>
            <a:t>Stakeholder availability</a:t>
          </a:r>
        </a:p>
      </dgm:t>
    </dgm:pt>
    <dgm:pt modelId="{29C49991-E533-4EA3-8D41-AC29DA680325}" type="parTrans" cxnId="{EC6D6BCE-6BEB-4457-B85C-3E6A9D543A90}">
      <dgm:prSet/>
      <dgm:spPr/>
      <dgm:t>
        <a:bodyPr/>
        <a:lstStyle/>
        <a:p>
          <a:endParaRPr lang="en-AU"/>
        </a:p>
      </dgm:t>
    </dgm:pt>
    <dgm:pt modelId="{AE2EE824-97B3-4D37-A6B2-90195ADF2D69}" type="sibTrans" cxnId="{EC6D6BCE-6BEB-4457-B85C-3E6A9D543A90}">
      <dgm:prSet/>
      <dgm:spPr/>
      <dgm:t>
        <a:bodyPr/>
        <a:lstStyle/>
        <a:p>
          <a:endParaRPr lang="en-AU"/>
        </a:p>
      </dgm:t>
    </dgm:pt>
    <dgm:pt modelId="{1BAF48DC-BC79-41CF-9A62-F3B0BBA5ED93}">
      <dgm:prSet/>
      <dgm:spPr/>
      <dgm:t>
        <a:bodyPr/>
        <a:lstStyle/>
        <a:p>
          <a:r>
            <a:rPr lang="en-AU" dirty="0"/>
            <a:t>Lack of understanding of market</a:t>
          </a:r>
        </a:p>
      </dgm:t>
    </dgm:pt>
    <dgm:pt modelId="{6F6B636F-99EB-4E77-9981-82A72DF7E557}" type="parTrans" cxnId="{B8427104-2945-4532-9EC5-CFD2E94A9F5C}">
      <dgm:prSet/>
      <dgm:spPr/>
      <dgm:t>
        <a:bodyPr/>
        <a:lstStyle/>
        <a:p>
          <a:endParaRPr lang="en-AU"/>
        </a:p>
      </dgm:t>
    </dgm:pt>
    <dgm:pt modelId="{34A7794D-FABE-4BF8-A803-F759A020F445}" type="sibTrans" cxnId="{B8427104-2945-4532-9EC5-CFD2E94A9F5C}">
      <dgm:prSet/>
      <dgm:spPr/>
      <dgm:t>
        <a:bodyPr/>
        <a:lstStyle/>
        <a:p>
          <a:endParaRPr lang="en-AU"/>
        </a:p>
      </dgm:t>
    </dgm:pt>
    <dgm:pt modelId="{55A66829-5132-47C8-9E0F-93D88E7AC7E2}">
      <dgm:prSet/>
      <dgm:spPr/>
      <dgm:t>
        <a:bodyPr/>
        <a:lstStyle/>
        <a:p>
          <a:r>
            <a:rPr lang="en-AU"/>
            <a:t>Lack of understanding of market</a:t>
          </a:r>
          <a:endParaRPr lang="en-AU" dirty="0"/>
        </a:p>
      </dgm:t>
    </dgm:pt>
    <dgm:pt modelId="{E2B6B8E2-77F2-43F1-AA76-F6372C5D07BD}" type="parTrans" cxnId="{B26180DC-4835-4991-B8DD-76852C36790A}">
      <dgm:prSet/>
      <dgm:spPr/>
      <dgm:t>
        <a:bodyPr/>
        <a:lstStyle/>
        <a:p>
          <a:endParaRPr lang="en-AU"/>
        </a:p>
      </dgm:t>
    </dgm:pt>
    <dgm:pt modelId="{C3F0DB7C-59C3-4272-9EDE-28BC148D5D4C}" type="sibTrans" cxnId="{B26180DC-4835-4991-B8DD-76852C36790A}">
      <dgm:prSet/>
      <dgm:spPr/>
      <dgm:t>
        <a:bodyPr/>
        <a:lstStyle/>
        <a:p>
          <a:endParaRPr lang="en-AU"/>
        </a:p>
      </dgm:t>
    </dgm:pt>
    <dgm:pt modelId="{995F98D3-4400-479F-A294-4BA49E50E85C}">
      <dgm:prSet/>
      <dgm:spPr/>
      <dgm:t>
        <a:bodyPr/>
        <a:lstStyle/>
        <a:p>
          <a:r>
            <a:rPr lang="en-AU" dirty="0"/>
            <a:t>Poor specifications</a:t>
          </a:r>
        </a:p>
      </dgm:t>
    </dgm:pt>
    <dgm:pt modelId="{F483C047-5549-4A9A-871C-8692B75A6D57}" type="parTrans" cxnId="{A1A8DA34-4619-4D7B-AAA9-12D76459AE87}">
      <dgm:prSet/>
      <dgm:spPr/>
      <dgm:t>
        <a:bodyPr/>
        <a:lstStyle/>
        <a:p>
          <a:endParaRPr lang="en-AU"/>
        </a:p>
      </dgm:t>
    </dgm:pt>
    <dgm:pt modelId="{2D37A571-7119-41E1-B58F-382EBD763E0C}" type="sibTrans" cxnId="{A1A8DA34-4619-4D7B-AAA9-12D76459AE87}">
      <dgm:prSet/>
      <dgm:spPr/>
      <dgm:t>
        <a:bodyPr/>
        <a:lstStyle/>
        <a:p>
          <a:endParaRPr lang="en-AU"/>
        </a:p>
      </dgm:t>
    </dgm:pt>
    <dgm:pt modelId="{9774C014-4431-4612-8437-C415AB643A6D}">
      <dgm:prSet/>
      <dgm:spPr/>
      <dgm:t>
        <a:bodyPr/>
        <a:lstStyle/>
        <a:p>
          <a:r>
            <a:rPr lang="en-AU" dirty="0"/>
            <a:t>Onerous terms and conditions</a:t>
          </a:r>
        </a:p>
      </dgm:t>
    </dgm:pt>
    <dgm:pt modelId="{00916BC7-1088-4114-BC27-31903BC8FF25}" type="parTrans" cxnId="{2B839ECF-1DF4-4EC9-9CBC-ACF036DF3858}">
      <dgm:prSet/>
      <dgm:spPr/>
      <dgm:t>
        <a:bodyPr/>
        <a:lstStyle/>
        <a:p>
          <a:endParaRPr lang="en-AU"/>
        </a:p>
      </dgm:t>
    </dgm:pt>
    <dgm:pt modelId="{9A7CEFA5-9642-430F-82A0-860F5EA3332E}" type="sibTrans" cxnId="{2B839ECF-1DF4-4EC9-9CBC-ACF036DF3858}">
      <dgm:prSet/>
      <dgm:spPr/>
      <dgm:t>
        <a:bodyPr/>
        <a:lstStyle/>
        <a:p>
          <a:endParaRPr lang="en-AU"/>
        </a:p>
      </dgm:t>
    </dgm:pt>
    <dgm:pt modelId="{A9C81F44-C4EC-4BAF-94AA-0A0FA9C5DB41}">
      <dgm:prSet/>
      <dgm:spPr/>
      <dgm:t>
        <a:bodyPr/>
        <a:lstStyle/>
        <a:p>
          <a:r>
            <a:rPr lang="en-AU" dirty="0"/>
            <a:t>Poor consultation with stakeholders</a:t>
          </a:r>
        </a:p>
      </dgm:t>
    </dgm:pt>
    <dgm:pt modelId="{387049E2-C9CE-47C2-8033-33B954915AD6}" type="parTrans" cxnId="{6304E472-8960-4E2E-915E-16BE9D0F6A5F}">
      <dgm:prSet/>
      <dgm:spPr/>
      <dgm:t>
        <a:bodyPr/>
        <a:lstStyle/>
        <a:p>
          <a:endParaRPr lang="en-AU"/>
        </a:p>
      </dgm:t>
    </dgm:pt>
    <dgm:pt modelId="{9E4E3536-2EAC-4202-9676-DEFF6662929C}" type="sibTrans" cxnId="{6304E472-8960-4E2E-915E-16BE9D0F6A5F}">
      <dgm:prSet/>
      <dgm:spPr/>
      <dgm:t>
        <a:bodyPr/>
        <a:lstStyle/>
        <a:p>
          <a:endParaRPr lang="en-AU"/>
        </a:p>
      </dgm:t>
    </dgm:pt>
    <dgm:pt modelId="{6EB5231D-A6BE-421E-B21C-030C68AE9B32}">
      <dgm:prSet/>
      <dgm:spPr/>
      <dgm:t>
        <a:bodyPr/>
        <a:lstStyle/>
        <a:p>
          <a:r>
            <a:rPr lang="en-AU" dirty="0"/>
            <a:t>Lack of technical knowledge</a:t>
          </a:r>
        </a:p>
      </dgm:t>
    </dgm:pt>
    <dgm:pt modelId="{04A56927-5AD2-4BA2-8972-11E4D7FE4F0E}" type="parTrans" cxnId="{B92B0C8A-8884-457D-93F0-315E437BB98C}">
      <dgm:prSet/>
      <dgm:spPr/>
      <dgm:t>
        <a:bodyPr/>
        <a:lstStyle/>
        <a:p>
          <a:endParaRPr lang="en-AU"/>
        </a:p>
      </dgm:t>
    </dgm:pt>
    <dgm:pt modelId="{38AA9D67-37D1-4D33-9582-944A2C36A6C3}" type="sibTrans" cxnId="{B92B0C8A-8884-457D-93F0-315E437BB98C}">
      <dgm:prSet/>
      <dgm:spPr/>
      <dgm:t>
        <a:bodyPr/>
        <a:lstStyle/>
        <a:p>
          <a:endParaRPr lang="en-AU"/>
        </a:p>
      </dgm:t>
    </dgm:pt>
    <dgm:pt modelId="{2B25009D-7353-4B84-BC04-D111836112F3}">
      <dgm:prSet/>
      <dgm:spPr/>
      <dgm:t>
        <a:bodyPr/>
        <a:lstStyle/>
        <a:p>
          <a:r>
            <a:rPr lang="en-AU" dirty="0"/>
            <a:t>Inappropriate evaluation criteria</a:t>
          </a:r>
        </a:p>
      </dgm:t>
    </dgm:pt>
    <dgm:pt modelId="{14F7065D-0A97-4373-A863-173ADD8B83F5}" type="parTrans" cxnId="{93865701-3518-4FED-9E49-9B96D275A94A}">
      <dgm:prSet/>
      <dgm:spPr/>
      <dgm:t>
        <a:bodyPr/>
        <a:lstStyle/>
        <a:p>
          <a:endParaRPr lang="en-AU"/>
        </a:p>
      </dgm:t>
    </dgm:pt>
    <dgm:pt modelId="{A81960DF-88D1-4F45-960A-DBFC9BB42D6A}" type="sibTrans" cxnId="{93865701-3518-4FED-9E49-9B96D275A94A}">
      <dgm:prSet/>
      <dgm:spPr/>
      <dgm:t>
        <a:bodyPr/>
        <a:lstStyle/>
        <a:p>
          <a:endParaRPr lang="en-AU"/>
        </a:p>
      </dgm:t>
    </dgm:pt>
    <dgm:pt modelId="{2F782586-B4D7-4CD7-8E31-8F4719965A06}" type="pres">
      <dgm:prSet presAssocID="{421D3C8D-BC7D-42EA-961B-B771B3157D7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67233E4-0EB8-46F8-8F00-10492E3E8346}" type="pres">
      <dgm:prSet presAssocID="{8B8095DC-5BAF-444F-A5E6-9B40FF5D1830}" presName="hierRoot1" presStyleCnt="0">
        <dgm:presLayoutVars>
          <dgm:hierBranch val="init"/>
        </dgm:presLayoutVars>
      </dgm:prSet>
      <dgm:spPr/>
    </dgm:pt>
    <dgm:pt modelId="{BFB7CA74-8F80-446D-9163-A145439057C2}" type="pres">
      <dgm:prSet presAssocID="{8B8095DC-5BAF-444F-A5E6-9B40FF5D1830}" presName="rootComposite1" presStyleCnt="0"/>
      <dgm:spPr/>
    </dgm:pt>
    <dgm:pt modelId="{31851A4B-A851-4884-BEAA-0234ABE44B18}" type="pres">
      <dgm:prSet presAssocID="{8B8095DC-5BAF-444F-A5E6-9B40FF5D1830}" presName="rootText1" presStyleLbl="node0" presStyleIdx="0" presStyleCnt="1">
        <dgm:presLayoutVars>
          <dgm:chPref val="3"/>
        </dgm:presLayoutVars>
      </dgm:prSet>
      <dgm:spPr/>
    </dgm:pt>
    <dgm:pt modelId="{05351BF0-E12C-4589-AFAB-D90AE1D67C43}" type="pres">
      <dgm:prSet presAssocID="{8B8095DC-5BAF-444F-A5E6-9B40FF5D1830}" presName="rootConnector1" presStyleLbl="node1" presStyleIdx="0" presStyleCnt="0"/>
      <dgm:spPr/>
    </dgm:pt>
    <dgm:pt modelId="{AD83DA3E-C229-4925-9BC7-4FCA576A1F3D}" type="pres">
      <dgm:prSet presAssocID="{8B8095DC-5BAF-444F-A5E6-9B40FF5D1830}" presName="hierChild2" presStyleCnt="0"/>
      <dgm:spPr/>
    </dgm:pt>
    <dgm:pt modelId="{83C32C79-0552-4D29-86C5-13AECF87022D}" type="pres">
      <dgm:prSet presAssocID="{601825C3-C945-4E73-87BA-EF045BB98077}" presName="Name37" presStyleLbl="parChTrans1D2" presStyleIdx="0" presStyleCnt="4"/>
      <dgm:spPr/>
    </dgm:pt>
    <dgm:pt modelId="{350C634F-DCC1-4EF2-A61E-697E166D65D8}" type="pres">
      <dgm:prSet presAssocID="{98ECE96C-38DD-4BCF-8004-323FDE04157D}" presName="hierRoot2" presStyleCnt="0">
        <dgm:presLayoutVars>
          <dgm:hierBranch val="init"/>
        </dgm:presLayoutVars>
      </dgm:prSet>
      <dgm:spPr/>
    </dgm:pt>
    <dgm:pt modelId="{2B8BD5EE-1607-4D31-BFE2-BA4753FF68F0}" type="pres">
      <dgm:prSet presAssocID="{98ECE96C-38DD-4BCF-8004-323FDE04157D}" presName="rootComposite" presStyleCnt="0"/>
      <dgm:spPr/>
    </dgm:pt>
    <dgm:pt modelId="{625FD4FA-83D0-4DBE-A1EE-F6242B0896E5}" type="pres">
      <dgm:prSet presAssocID="{98ECE96C-38DD-4BCF-8004-323FDE04157D}" presName="rootText" presStyleLbl="node2" presStyleIdx="0" presStyleCnt="3">
        <dgm:presLayoutVars>
          <dgm:chPref val="3"/>
        </dgm:presLayoutVars>
      </dgm:prSet>
      <dgm:spPr/>
    </dgm:pt>
    <dgm:pt modelId="{C397B61F-C543-426C-B3E4-96B974E3DD3F}" type="pres">
      <dgm:prSet presAssocID="{98ECE96C-38DD-4BCF-8004-323FDE04157D}" presName="rootConnector" presStyleLbl="node2" presStyleIdx="0" presStyleCnt="3"/>
      <dgm:spPr/>
    </dgm:pt>
    <dgm:pt modelId="{E4CE7C64-E569-4041-963F-F73E09E73630}" type="pres">
      <dgm:prSet presAssocID="{98ECE96C-38DD-4BCF-8004-323FDE04157D}" presName="hierChild4" presStyleCnt="0"/>
      <dgm:spPr/>
    </dgm:pt>
    <dgm:pt modelId="{9E307B02-FEA9-4738-82E5-1EF53646F7C4}" type="pres">
      <dgm:prSet presAssocID="{C692E5AC-263F-4D8D-A98E-158C54082896}" presName="Name37" presStyleLbl="parChTrans1D3" presStyleIdx="0" presStyleCnt="11"/>
      <dgm:spPr/>
    </dgm:pt>
    <dgm:pt modelId="{1FBD2488-1CBA-4192-B4C8-484661D4A617}" type="pres">
      <dgm:prSet presAssocID="{05C71E14-FD70-4C5A-93DF-C757AF211E92}" presName="hierRoot2" presStyleCnt="0">
        <dgm:presLayoutVars>
          <dgm:hierBranch val="init"/>
        </dgm:presLayoutVars>
      </dgm:prSet>
      <dgm:spPr/>
    </dgm:pt>
    <dgm:pt modelId="{B0BF3ADD-94A0-4FCE-936C-AEDEDB1DE4C6}" type="pres">
      <dgm:prSet presAssocID="{05C71E14-FD70-4C5A-93DF-C757AF211E92}" presName="rootComposite" presStyleCnt="0"/>
      <dgm:spPr/>
    </dgm:pt>
    <dgm:pt modelId="{2DD1079C-B27F-4852-93F2-C305075C5120}" type="pres">
      <dgm:prSet presAssocID="{05C71E14-FD70-4C5A-93DF-C757AF211E92}" presName="rootText" presStyleLbl="node3" presStyleIdx="0" presStyleCnt="11">
        <dgm:presLayoutVars>
          <dgm:chPref val="3"/>
        </dgm:presLayoutVars>
      </dgm:prSet>
      <dgm:spPr/>
    </dgm:pt>
    <dgm:pt modelId="{C73CCD7D-3086-440A-A9CF-00AFBEA0541B}" type="pres">
      <dgm:prSet presAssocID="{05C71E14-FD70-4C5A-93DF-C757AF211E92}" presName="rootConnector" presStyleLbl="node3" presStyleIdx="0" presStyleCnt="11"/>
      <dgm:spPr/>
    </dgm:pt>
    <dgm:pt modelId="{3069EF5D-9450-4417-906A-17E05FDC17C4}" type="pres">
      <dgm:prSet presAssocID="{05C71E14-FD70-4C5A-93DF-C757AF211E92}" presName="hierChild4" presStyleCnt="0"/>
      <dgm:spPr/>
    </dgm:pt>
    <dgm:pt modelId="{EB9FE0DB-1CB9-4BDE-90E3-DA563703F0BC}" type="pres">
      <dgm:prSet presAssocID="{894587FA-14FA-48C7-93F5-BD7BCEE46642}" presName="Name37" presStyleLbl="parChTrans1D4" presStyleIdx="0" presStyleCnt="9"/>
      <dgm:spPr/>
    </dgm:pt>
    <dgm:pt modelId="{85081E34-E9E9-4181-A812-FDDBAA816FEB}" type="pres">
      <dgm:prSet presAssocID="{D07BDBD9-C93A-4116-9BE1-43548FE8E99C}" presName="hierRoot2" presStyleCnt="0">
        <dgm:presLayoutVars>
          <dgm:hierBranch val="init"/>
        </dgm:presLayoutVars>
      </dgm:prSet>
      <dgm:spPr/>
    </dgm:pt>
    <dgm:pt modelId="{A8E62E7A-F027-4466-BA57-3844CF0BBA67}" type="pres">
      <dgm:prSet presAssocID="{D07BDBD9-C93A-4116-9BE1-43548FE8E99C}" presName="rootComposite" presStyleCnt="0"/>
      <dgm:spPr/>
    </dgm:pt>
    <dgm:pt modelId="{C00F2EBD-9608-4539-919A-F2950F757459}" type="pres">
      <dgm:prSet presAssocID="{D07BDBD9-C93A-4116-9BE1-43548FE8E99C}" presName="rootText" presStyleLbl="node4" presStyleIdx="0" presStyleCnt="9">
        <dgm:presLayoutVars>
          <dgm:chPref val="3"/>
        </dgm:presLayoutVars>
      </dgm:prSet>
      <dgm:spPr/>
    </dgm:pt>
    <dgm:pt modelId="{7F779B23-270C-4F6D-91E7-54CE1F61AEF9}" type="pres">
      <dgm:prSet presAssocID="{D07BDBD9-C93A-4116-9BE1-43548FE8E99C}" presName="rootConnector" presStyleLbl="node4" presStyleIdx="0" presStyleCnt="9"/>
      <dgm:spPr/>
    </dgm:pt>
    <dgm:pt modelId="{09A862B4-E91A-4EE7-AD87-AFF8EAB8875E}" type="pres">
      <dgm:prSet presAssocID="{D07BDBD9-C93A-4116-9BE1-43548FE8E99C}" presName="hierChild4" presStyleCnt="0"/>
      <dgm:spPr/>
    </dgm:pt>
    <dgm:pt modelId="{412A55A6-5261-41E7-8F68-68D92E38F17E}" type="pres">
      <dgm:prSet presAssocID="{D07BDBD9-C93A-4116-9BE1-43548FE8E99C}" presName="hierChild5" presStyleCnt="0"/>
      <dgm:spPr/>
    </dgm:pt>
    <dgm:pt modelId="{FA46FC61-2DEB-4AB6-AE88-30A1A0FDE61C}" type="pres">
      <dgm:prSet presAssocID="{29C49991-E533-4EA3-8D41-AC29DA680325}" presName="Name37" presStyleLbl="parChTrans1D4" presStyleIdx="1" presStyleCnt="9"/>
      <dgm:spPr/>
    </dgm:pt>
    <dgm:pt modelId="{1A48E3C9-1ABC-448F-AD38-F20029ABBE50}" type="pres">
      <dgm:prSet presAssocID="{AFE1B11A-D629-4416-8508-76FD87744FA1}" presName="hierRoot2" presStyleCnt="0">
        <dgm:presLayoutVars>
          <dgm:hierBranch val="init"/>
        </dgm:presLayoutVars>
      </dgm:prSet>
      <dgm:spPr/>
    </dgm:pt>
    <dgm:pt modelId="{9A402D6F-2F4F-4685-9788-EDDAB12DD726}" type="pres">
      <dgm:prSet presAssocID="{AFE1B11A-D629-4416-8508-76FD87744FA1}" presName="rootComposite" presStyleCnt="0"/>
      <dgm:spPr/>
    </dgm:pt>
    <dgm:pt modelId="{9EA1B554-47DD-4AFD-BAF8-929430B3AE86}" type="pres">
      <dgm:prSet presAssocID="{AFE1B11A-D629-4416-8508-76FD87744FA1}" presName="rootText" presStyleLbl="node4" presStyleIdx="1" presStyleCnt="9">
        <dgm:presLayoutVars>
          <dgm:chPref val="3"/>
        </dgm:presLayoutVars>
      </dgm:prSet>
      <dgm:spPr/>
    </dgm:pt>
    <dgm:pt modelId="{AAB87B7F-4D8E-479A-9F5D-EC278B831F25}" type="pres">
      <dgm:prSet presAssocID="{AFE1B11A-D629-4416-8508-76FD87744FA1}" presName="rootConnector" presStyleLbl="node4" presStyleIdx="1" presStyleCnt="9"/>
      <dgm:spPr/>
    </dgm:pt>
    <dgm:pt modelId="{F8FE8EA1-69E3-4CD9-80E9-ED7CD3F7D771}" type="pres">
      <dgm:prSet presAssocID="{AFE1B11A-D629-4416-8508-76FD87744FA1}" presName="hierChild4" presStyleCnt="0"/>
      <dgm:spPr/>
    </dgm:pt>
    <dgm:pt modelId="{868315F6-D278-4785-9FED-003DC22679B4}" type="pres">
      <dgm:prSet presAssocID="{AFE1B11A-D629-4416-8508-76FD87744FA1}" presName="hierChild5" presStyleCnt="0"/>
      <dgm:spPr/>
    </dgm:pt>
    <dgm:pt modelId="{7DAFE073-226C-4DE2-A4F2-CCF5439C3B13}" type="pres">
      <dgm:prSet presAssocID="{6F6B636F-99EB-4E77-9981-82A72DF7E557}" presName="Name37" presStyleLbl="parChTrans1D4" presStyleIdx="2" presStyleCnt="9"/>
      <dgm:spPr/>
    </dgm:pt>
    <dgm:pt modelId="{29972465-9BC7-4284-A6C7-8FB4716C435E}" type="pres">
      <dgm:prSet presAssocID="{1BAF48DC-BC79-41CF-9A62-F3B0BBA5ED93}" presName="hierRoot2" presStyleCnt="0">
        <dgm:presLayoutVars>
          <dgm:hierBranch val="init"/>
        </dgm:presLayoutVars>
      </dgm:prSet>
      <dgm:spPr/>
    </dgm:pt>
    <dgm:pt modelId="{6568A7C7-9EBE-4435-AC09-04D9168B5AE5}" type="pres">
      <dgm:prSet presAssocID="{1BAF48DC-BC79-41CF-9A62-F3B0BBA5ED93}" presName="rootComposite" presStyleCnt="0"/>
      <dgm:spPr/>
    </dgm:pt>
    <dgm:pt modelId="{23AAFDD4-0EC4-415F-BB76-B1778F273628}" type="pres">
      <dgm:prSet presAssocID="{1BAF48DC-BC79-41CF-9A62-F3B0BBA5ED93}" presName="rootText" presStyleLbl="node4" presStyleIdx="2" presStyleCnt="9">
        <dgm:presLayoutVars>
          <dgm:chPref val="3"/>
        </dgm:presLayoutVars>
      </dgm:prSet>
      <dgm:spPr/>
    </dgm:pt>
    <dgm:pt modelId="{4A70B16F-BD39-42E4-948F-85DCB8057BDC}" type="pres">
      <dgm:prSet presAssocID="{1BAF48DC-BC79-41CF-9A62-F3B0BBA5ED93}" presName="rootConnector" presStyleLbl="node4" presStyleIdx="2" presStyleCnt="9"/>
      <dgm:spPr/>
    </dgm:pt>
    <dgm:pt modelId="{3DF1173D-7520-438D-830F-328BE9BCCF88}" type="pres">
      <dgm:prSet presAssocID="{1BAF48DC-BC79-41CF-9A62-F3B0BBA5ED93}" presName="hierChild4" presStyleCnt="0"/>
      <dgm:spPr/>
    </dgm:pt>
    <dgm:pt modelId="{A4AFF5AF-AB4A-4E79-AEC4-206B86CCE153}" type="pres">
      <dgm:prSet presAssocID="{1BAF48DC-BC79-41CF-9A62-F3B0BBA5ED93}" presName="hierChild5" presStyleCnt="0"/>
      <dgm:spPr/>
    </dgm:pt>
    <dgm:pt modelId="{C7AF30C5-2A86-4629-A3AE-C8F43205392B}" type="pres">
      <dgm:prSet presAssocID="{05C71E14-FD70-4C5A-93DF-C757AF211E92}" presName="hierChild5" presStyleCnt="0"/>
      <dgm:spPr/>
    </dgm:pt>
    <dgm:pt modelId="{7E5FA404-4C4F-4721-8D05-F5EA783D8837}" type="pres">
      <dgm:prSet presAssocID="{9C856B02-4C11-429F-9020-381C7B448A85}" presName="Name37" presStyleLbl="parChTrans1D3" presStyleIdx="1" presStyleCnt="11"/>
      <dgm:spPr/>
    </dgm:pt>
    <dgm:pt modelId="{C4F45940-E68C-4F2A-90B3-33A905EEFFA0}" type="pres">
      <dgm:prSet presAssocID="{6DA99D76-89C3-4EAE-B8CA-B58F47C14D5D}" presName="hierRoot2" presStyleCnt="0">
        <dgm:presLayoutVars>
          <dgm:hierBranch val="init"/>
        </dgm:presLayoutVars>
      </dgm:prSet>
      <dgm:spPr/>
    </dgm:pt>
    <dgm:pt modelId="{AFAA711F-001A-4A2C-8DC5-6305A97AC7E6}" type="pres">
      <dgm:prSet presAssocID="{6DA99D76-89C3-4EAE-B8CA-B58F47C14D5D}" presName="rootComposite" presStyleCnt="0"/>
      <dgm:spPr/>
    </dgm:pt>
    <dgm:pt modelId="{0DCB864E-076D-49E7-ACA5-3287A4204A0D}" type="pres">
      <dgm:prSet presAssocID="{6DA99D76-89C3-4EAE-B8CA-B58F47C14D5D}" presName="rootText" presStyleLbl="node3" presStyleIdx="1" presStyleCnt="11">
        <dgm:presLayoutVars>
          <dgm:chPref val="3"/>
        </dgm:presLayoutVars>
      </dgm:prSet>
      <dgm:spPr/>
    </dgm:pt>
    <dgm:pt modelId="{4488931C-8C78-440F-8FF7-B2FFC25B7920}" type="pres">
      <dgm:prSet presAssocID="{6DA99D76-89C3-4EAE-B8CA-B58F47C14D5D}" presName="rootConnector" presStyleLbl="node3" presStyleIdx="1" presStyleCnt="11"/>
      <dgm:spPr/>
    </dgm:pt>
    <dgm:pt modelId="{94D9F404-88E5-4709-8E06-F1C2697C84DE}" type="pres">
      <dgm:prSet presAssocID="{6DA99D76-89C3-4EAE-B8CA-B58F47C14D5D}" presName="hierChild4" presStyleCnt="0"/>
      <dgm:spPr/>
    </dgm:pt>
    <dgm:pt modelId="{D2D427D1-CF5A-4982-867E-71CB7B508D82}" type="pres">
      <dgm:prSet presAssocID="{E2B6B8E2-77F2-43F1-AA76-F6372C5D07BD}" presName="Name37" presStyleLbl="parChTrans1D4" presStyleIdx="3" presStyleCnt="9"/>
      <dgm:spPr/>
    </dgm:pt>
    <dgm:pt modelId="{A95C8B94-D35E-4C46-8291-1833A52C7B6B}" type="pres">
      <dgm:prSet presAssocID="{55A66829-5132-47C8-9E0F-93D88E7AC7E2}" presName="hierRoot2" presStyleCnt="0">
        <dgm:presLayoutVars>
          <dgm:hierBranch val="init"/>
        </dgm:presLayoutVars>
      </dgm:prSet>
      <dgm:spPr/>
    </dgm:pt>
    <dgm:pt modelId="{43D85F7A-49C8-445E-930B-BC58E323E2B4}" type="pres">
      <dgm:prSet presAssocID="{55A66829-5132-47C8-9E0F-93D88E7AC7E2}" presName="rootComposite" presStyleCnt="0"/>
      <dgm:spPr/>
    </dgm:pt>
    <dgm:pt modelId="{772CFBFF-0DE6-4243-A43F-48C1790F421F}" type="pres">
      <dgm:prSet presAssocID="{55A66829-5132-47C8-9E0F-93D88E7AC7E2}" presName="rootText" presStyleLbl="node4" presStyleIdx="3" presStyleCnt="9">
        <dgm:presLayoutVars>
          <dgm:chPref val="3"/>
        </dgm:presLayoutVars>
      </dgm:prSet>
      <dgm:spPr/>
    </dgm:pt>
    <dgm:pt modelId="{33313499-F1BE-4F89-9AE5-2BA50EFC4CF3}" type="pres">
      <dgm:prSet presAssocID="{55A66829-5132-47C8-9E0F-93D88E7AC7E2}" presName="rootConnector" presStyleLbl="node4" presStyleIdx="3" presStyleCnt="9"/>
      <dgm:spPr/>
    </dgm:pt>
    <dgm:pt modelId="{92D906B8-E2F4-47FF-BE7D-FB45A83837EE}" type="pres">
      <dgm:prSet presAssocID="{55A66829-5132-47C8-9E0F-93D88E7AC7E2}" presName="hierChild4" presStyleCnt="0"/>
      <dgm:spPr/>
    </dgm:pt>
    <dgm:pt modelId="{54F859A4-B3B8-4902-BD00-EBD3E3E57019}" type="pres">
      <dgm:prSet presAssocID="{55A66829-5132-47C8-9E0F-93D88E7AC7E2}" presName="hierChild5" presStyleCnt="0"/>
      <dgm:spPr/>
    </dgm:pt>
    <dgm:pt modelId="{B96BAA27-B69E-4985-94DE-602390D53D90}" type="pres">
      <dgm:prSet presAssocID="{F483C047-5549-4A9A-871C-8692B75A6D57}" presName="Name37" presStyleLbl="parChTrans1D4" presStyleIdx="4" presStyleCnt="9"/>
      <dgm:spPr/>
    </dgm:pt>
    <dgm:pt modelId="{E6474BB2-40C8-4B55-BE51-596D3851454C}" type="pres">
      <dgm:prSet presAssocID="{995F98D3-4400-479F-A294-4BA49E50E85C}" presName="hierRoot2" presStyleCnt="0">
        <dgm:presLayoutVars>
          <dgm:hierBranch val="init"/>
        </dgm:presLayoutVars>
      </dgm:prSet>
      <dgm:spPr/>
    </dgm:pt>
    <dgm:pt modelId="{0A5D244B-71AC-43D8-8B5F-F32C080F61C1}" type="pres">
      <dgm:prSet presAssocID="{995F98D3-4400-479F-A294-4BA49E50E85C}" presName="rootComposite" presStyleCnt="0"/>
      <dgm:spPr/>
    </dgm:pt>
    <dgm:pt modelId="{75BAB4A8-DDB7-4B88-89CF-BAB1C45CF296}" type="pres">
      <dgm:prSet presAssocID="{995F98D3-4400-479F-A294-4BA49E50E85C}" presName="rootText" presStyleLbl="node4" presStyleIdx="4" presStyleCnt="9">
        <dgm:presLayoutVars>
          <dgm:chPref val="3"/>
        </dgm:presLayoutVars>
      </dgm:prSet>
      <dgm:spPr/>
    </dgm:pt>
    <dgm:pt modelId="{D296A5B5-C48E-4DB6-A169-47224D7EA560}" type="pres">
      <dgm:prSet presAssocID="{995F98D3-4400-479F-A294-4BA49E50E85C}" presName="rootConnector" presStyleLbl="node4" presStyleIdx="4" presStyleCnt="9"/>
      <dgm:spPr/>
    </dgm:pt>
    <dgm:pt modelId="{E850B3A5-E8FA-4A48-A7B2-003EC11649E3}" type="pres">
      <dgm:prSet presAssocID="{995F98D3-4400-479F-A294-4BA49E50E85C}" presName="hierChild4" presStyleCnt="0"/>
      <dgm:spPr/>
    </dgm:pt>
    <dgm:pt modelId="{BE5C5382-3330-4236-AEF8-8287A53F90A7}" type="pres">
      <dgm:prSet presAssocID="{995F98D3-4400-479F-A294-4BA49E50E85C}" presName="hierChild5" presStyleCnt="0"/>
      <dgm:spPr/>
    </dgm:pt>
    <dgm:pt modelId="{FC22D546-A7F2-4890-9B3B-C5A8B8F9A640}" type="pres">
      <dgm:prSet presAssocID="{04A56927-5AD2-4BA2-8972-11E4D7FE4F0E}" presName="Name37" presStyleLbl="parChTrans1D4" presStyleIdx="5" presStyleCnt="9"/>
      <dgm:spPr/>
    </dgm:pt>
    <dgm:pt modelId="{59177511-E52D-48E8-BC8F-BF526169487F}" type="pres">
      <dgm:prSet presAssocID="{6EB5231D-A6BE-421E-B21C-030C68AE9B32}" presName="hierRoot2" presStyleCnt="0">
        <dgm:presLayoutVars>
          <dgm:hierBranch val="init"/>
        </dgm:presLayoutVars>
      </dgm:prSet>
      <dgm:spPr/>
    </dgm:pt>
    <dgm:pt modelId="{5DF25503-35DD-44F6-BEB1-3826DC57F1CA}" type="pres">
      <dgm:prSet presAssocID="{6EB5231D-A6BE-421E-B21C-030C68AE9B32}" presName="rootComposite" presStyleCnt="0"/>
      <dgm:spPr/>
    </dgm:pt>
    <dgm:pt modelId="{087C3665-2D3A-42B8-97BA-1905FAE58CA7}" type="pres">
      <dgm:prSet presAssocID="{6EB5231D-A6BE-421E-B21C-030C68AE9B32}" presName="rootText" presStyleLbl="node4" presStyleIdx="5" presStyleCnt="9">
        <dgm:presLayoutVars>
          <dgm:chPref val="3"/>
        </dgm:presLayoutVars>
      </dgm:prSet>
      <dgm:spPr/>
    </dgm:pt>
    <dgm:pt modelId="{59316750-130C-444D-9693-E9F7ECB9B814}" type="pres">
      <dgm:prSet presAssocID="{6EB5231D-A6BE-421E-B21C-030C68AE9B32}" presName="rootConnector" presStyleLbl="node4" presStyleIdx="5" presStyleCnt="9"/>
      <dgm:spPr/>
    </dgm:pt>
    <dgm:pt modelId="{9A32FC79-5060-4B5C-87F6-934EE8792D75}" type="pres">
      <dgm:prSet presAssocID="{6EB5231D-A6BE-421E-B21C-030C68AE9B32}" presName="hierChild4" presStyleCnt="0"/>
      <dgm:spPr/>
    </dgm:pt>
    <dgm:pt modelId="{F0214012-FBB4-4858-815A-3B039275B3B7}" type="pres">
      <dgm:prSet presAssocID="{6EB5231D-A6BE-421E-B21C-030C68AE9B32}" presName="hierChild5" presStyleCnt="0"/>
      <dgm:spPr/>
    </dgm:pt>
    <dgm:pt modelId="{14270592-F335-442E-8E25-C075B0FFB521}" type="pres">
      <dgm:prSet presAssocID="{6DA99D76-89C3-4EAE-B8CA-B58F47C14D5D}" presName="hierChild5" presStyleCnt="0"/>
      <dgm:spPr/>
    </dgm:pt>
    <dgm:pt modelId="{C9CE3ADF-24E8-4F4D-9BB0-5E9F2A833BC7}" type="pres">
      <dgm:prSet presAssocID="{15B6D91D-3B8E-4F4D-9698-C5BF0487DF72}" presName="Name37" presStyleLbl="parChTrans1D3" presStyleIdx="2" presStyleCnt="11"/>
      <dgm:spPr/>
    </dgm:pt>
    <dgm:pt modelId="{4020729E-63A9-4026-8801-0E1AEE107EEE}" type="pres">
      <dgm:prSet presAssocID="{CE27BB46-01BB-4A31-A50F-BBB78DC24BD9}" presName="hierRoot2" presStyleCnt="0">
        <dgm:presLayoutVars>
          <dgm:hierBranch val="init"/>
        </dgm:presLayoutVars>
      </dgm:prSet>
      <dgm:spPr/>
    </dgm:pt>
    <dgm:pt modelId="{DD06898A-6D35-446B-8E47-014A015DAC21}" type="pres">
      <dgm:prSet presAssocID="{CE27BB46-01BB-4A31-A50F-BBB78DC24BD9}" presName="rootComposite" presStyleCnt="0"/>
      <dgm:spPr/>
    </dgm:pt>
    <dgm:pt modelId="{26CF9913-55DE-40A9-8558-822DC53D60A5}" type="pres">
      <dgm:prSet presAssocID="{CE27BB46-01BB-4A31-A50F-BBB78DC24BD9}" presName="rootText" presStyleLbl="node3" presStyleIdx="2" presStyleCnt="11">
        <dgm:presLayoutVars>
          <dgm:chPref val="3"/>
        </dgm:presLayoutVars>
      </dgm:prSet>
      <dgm:spPr/>
    </dgm:pt>
    <dgm:pt modelId="{4D7B829E-AB99-4E3B-9065-C73FDF674E35}" type="pres">
      <dgm:prSet presAssocID="{CE27BB46-01BB-4A31-A50F-BBB78DC24BD9}" presName="rootConnector" presStyleLbl="node3" presStyleIdx="2" presStyleCnt="11"/>
      <dgm:spPr/>
    </dgm:pt>
    <dgm:pt modelId="{A2F8EEB4-5462-413F-8B31-F34A8C2C350F}" type="pres">
      <dgm:prSet presAssocID="{CE27BB46-01BB-4A31-A50F-BBB78DC24BD9}" presName="hierChild4" presStyleCnt="0"/>
      <dgm:spPr/>
    </dgm:pt>
    <dgm:pt modelId="{8B1E5D50-2F8C-4C05-808F-6CA60FD3F8B3}" type="pres">
      <dgm:prSet presAssocID="{00916BC7-1088-4114-BC27-31903BC8FF25}" presName="Name37" presStyleLbl="parChTrans1D4" presStyleIdx="6" presStyleCnt="9"/>
      <dgm:spPr/>
    </dgm:pt>
    <dgm:pt modelId="{BF290C20-A571-4867-89F4-27A5A45A8C55}" type="pres">
      <dgm:prSet presAssocID="{9774C014-4431-4612-8437-C415AB643A6D}" presName="hierRoot2" presStyleCnt="0">
        <dgm:presLayoutVars>
          <dgm:hierBranch val="init"/>
        </dgm:presLayoutVars>
      </dgm:prSet>
      <dgm:spPr/>
    </dgm:pt>
    <dgm:pt modelId="{C73B42B3-FE2E-41AE-821E-67A73F13CEB3}" type="pres">
      <dgm:prSet presAssocID="{9774C014-4431-4612-8437-C415AB643A6D}" presName="rootComposite" presStyleCnt="0"/>
      <dgm:spPr/>
    </dgm:pt>
    <dgm:pt modelId="{A0CD80E6-ECFE-4C3B-BD2D-40B62C7C1D2A}" type="pres">
      <dgm:prSet presAssocID="{9774C014-4431-4612-8437-C415AB643A6D}" presName="rootText" presStyleLbl="node4" presStyleIdx="6" presStyleCnt="9">
        <dgm:presLayoutVars>
          <dgm:chPref val="3"/>
        </dgm:presLayoutVars>
      </dgm:prSet>
      <dgm:spPr/>
    </dgm:pt>
    <dgm:pt modelId="{F176A010-438A-419E-882F-836754FE537C}" type="pres">
      <dgm:prSet presAssocID="{9774C014-4431-4612-8437-C415AB643A6D}" presName="rootConnector" presStyleLbl="node4" presStyleIdx="6" presStyleCnt="9"/>
      <dgm:spPr/>
    </dgm:pt>
    <dgm:pt modelId="{0B29F61F-384D-4A40-A253-CEE189BC294C}" type="pres">
      <dgm:prSet presAssocID="{9774C014-4431-4612-8437-C415AB643A6D}" presName="hierChild4" presStyleCnt="0"/>
      <dgm:spPr/>
    </dgm:pt>
    <dgm:pt modelId="{17F2ABC1-6E23-45B2-BD15-502F04C2E525}" type="pres">
      <dgm:prSet presAssocID="{9774C014-4431-4612-8437-C415AB643A6D}" presName="hierChild5" presStyleCnt="0"/>
      <dgm:spPr/>
    </dgm:pt>
    <dgm:pt modelId="{3AD915BD-6986-4AC3-9ADE-52ACF0290D89}" type="pres">
      <dgm:prSet presAssocID="{387049E2-C9CE-47C2-8033-33B954915AD6}" presName="Name37" presStyleLbl="parChTrans1D4" presStyleIdx="7" presStyleCnt="9"/>
      <dgm:spPr/>
    </dgm:pt>
    <dgm:pt modelId="{8CB3EC7B-0752-4F77-A108-D96B989AD7E2}" type="pres">
      <dgm:prSet presAssocID="{A9C81F44-C4EC-4BAF-94AA-0A0FA9C5DB41}" presName="hierRoot2" presStyleCnt="0">
        <dgm:presLayoutVars>
          <dgm:hierBranch val="init"/>
        </dgm:presLayoutVars>
      </dgm:prSet>
      <dgm:spPr/>
    </dgm:pt>
    <dgm:pt modelId="{5B471301-7DBC-4C24-8F63-68ED05F44C69}" type="pres">
      <dgm:prSet presAssocID="{A9C81F44-C4EC-4BAF-94AA-0A0FA9C5DB41}" presName="rootComposite" presStyleCnt="0"/>
      <dgm:spPr/>
    </dgm:pt>
    <dgm:pt modelId="{24FEE865-F1F8-4EC5-8DE2-A8ED968ED52B}" type="pres">
      <dgm:prSet presAssocID="{A9C81F44-C4EC-4BAF-94AA-0A0FA9C5DB41}" presName="rootText" presStyleLbl="node4" presStyleIdx="7" presStyleCnt="9">
        <dgm:presLayoutVars>
          <dgm:chPref val="3"/>
        </dgm:presLayoutVars>
      </dgm:prSet>
      <dgm:spPr/>
    </dgm:pt>
    <dgm:pt modelId="{36CC02C8-5F18-42FE-B298-8807CEC41410}" type="pres">
      <dgm:prSet presAssocID="{A9C81F44-C4EC-4BAF-94AA-0A0FA9C5DB41}" presName="rootConnector" presStyleLbl="node4" presStyleIdx="7" presStyleCnt="9"/>
      <dgm:spPr/>
    </dgm:pt>
    <dgm:pt modelId="{98D13631-E51B-4966-969B-0D4568FAE1FE}" type="pres">
      <dgm:prSet presAssocID="{A9C81F44-C4EC-4BAF-94AA-0A0FA9C5DB41}" presName="hierChild4" presStyleCnt="0"/>
      <dgm:spPr/>
    </dgm:pt>
    <dgm:pt modelId="{4557E17D-E22D-4DC6-B67C-23A7C5D91385}" type="pres">
      <dgm:prSet presAssocID="{A9C81F44-C4EC-4BAF-94AA-0A0FA9C5DB41}" presName="hierChild5" presStyleCnt="0"/>
      <dgm:spPr/>
    </dgm:pt>
    <dgm:pt modelId="{A38DCB2D-0AB8-4092-8C6F-40C5E707670E}" type="pres">
      <dgm:prSet presAssocID="{14F7065D-0A97-4373-A863-173ADD8B83F5}" presName="Name37" presStyleLbl="parChTrans1D4" presStyleIdx="8" presStyleCnt="9"/>
      <dgm:spPr/>
    </dgm:pt>
    <dgm:pt modelId="{2A228928-E4C9-458E-8EE6-748920299258}" type="pres">
      <dgm:prSet presAssocID="{2B25009D-7353-4B84-BC04-D111836112F3}" presName="hierRoot2" presStyleCnt="0">
        <dgm:presLayoutVars>
          <dgm:hierBranch val="init"/>
        </dgm:presLayoutVars>
      </dgm:prSet>
      <dgm:spPr/>
    </dgm:pt>
    <dgm:pt modelId="{1EFE555D-5344-4FEF-B370-E218EF9A7D6C}" type="pres">
      <dgm:prSet presAssocID="{2B25009D-7353-4B84-BC04-D111836112F3}" presName="rootComposite" presStyleCnt="0"/>
      <dgm:spPr/>
    </dgm:pt>
    <dgm:pt modelId="{16A50D2A-CFA1-4C28-8C83-4BA5A7166E72}" type="pres">
      <dgm:prSet presAssocID="{2B25009D-7353-4B84-BC04-D111836112F3}" presName="rootText" presStyleLbl="node4" presStyleIdx="8" presStyleCnt="9">
        <dgm:presLayoutVars>
          <dgm:chPref val="3"/>
        </dgm:presLayoutVars>
      </dgm:prSet>
      <dgm:spPr/>
    </dgm:pt>
    <dgm:pt modelId="{522237C0-E4E3-406E-A202-82543F531079}" type="pres">
      <dgm:prSet presAssocID="{2B25009D-7353-4B84-BC04-D111836112F3}" presName="rootConnector" presStyleLbl="node4" presStyleIdx="8" presStyleCnt="9"/>
      <dgm:spPr/>
    </dgm:pt>
    <dgm:pt modelId="{6FB41F41-DAE1-4F3A-A300-251F81A08314}" type="pres">
      <dgm:prSet presAssocID="{2B25009D-7353-4B84-BC04-D111836112F3}" presName="hierChild4" presStyleCnt="0"/>
      <dgm:spPr/>
    </dgm:pt>
    <dgm:pt modelId="{7064918C-BDD6-41D7-919E-E45B0CDBD2AD}" type="pres">
      <dgm:prSet presAssocID="{2B25009D-7353-4B84-BC04-D111836112F3}" presName="hierChild5" presStyleCnt="0"/>
      <dgm:spPr/>
    </dgm:pt>
    <dgm:pt modelId="{E2A33BA8-A8B6-45A7-9E41-B19C289960C7}" type="pres">
      <dgm:prSet presAssocID="{CE27BB46-01BB-4A31-A50F-BBB78DC24BD9}" presName="hierChild5" presStyleCnt="0"/>
      <dgm:spPr/>
    </dgm:pt>
    <dgm:pt modelId="{B6BAF946-062C-4C31-9D5F-0524D45BD1AB}" type="pres">
      <dgm:prSet presAssocID="{98ECE96C-38DD-4BCF-8004-323FDE04157D}" presName="hierChild5" presStyleCnt="0"/>
      <dgm:spPr/>
    </dgm:pt>
    <dgm:pt modelId="{5F572211-1C5A-43D6-846A-532855A4AD87}" type="pres">
      <dgm:prSet presAssocID="{184341BF-C3E6-4951-BEAE-70940A0666E8}" presName="Name37" presStyleLbl="parChTrans1D2" presStyleIdx="1" presStyleCnt="4"/>
      <dgm:spPr/>
    </dgm:pt>
    <dgm:pt modelId="{CEAB60EF-0D45-4881-8DDD-A84D320B7999}" type="pres">
      <dgm:prSet presAssocID="{D01D80BB-CE8B-4D5F-A352-FB31E07A78AD}" presName="hierRoot2" presStyleCnt="0">
        <dgm:presLayoutVars>
          <dgm:hierBranch val="init"/>
        </dgm:presLayoutVars>
      </dgm:prSet>
      <dgm:spPr/>
    </dgm:pt>
    <dgm:pt modelId="{DD5D524B-5103-41DF-9C43-FE5CC809913C}" type="pres">
      <dgm:prSet presAssocID="{D01D80BB-CE8B-4D5F-A352-FB31E07A78AD}" presName="rootComposite" presStyleCnt="0"/>
      <dgm:spPr/>
    </dgm:pt>
    <dgm:pt modelId="{C8354F49-9794-458F-BC53-BC87F2CEF30C}" type="pres">
      <dgm:prSet presAssocID="{D01D80BB-CE8B-4D5F-A352-FB31E07A78AD}" presName="rootText" presStyleLbl="node2" presStyleIdx="1" presStyleCnt="3">
        <dgm:presLayoutVars>
          <dgm:chPref val="3"/>
        </dgm:presLayoutVars>
      </dgm:prSet>
      <dgm:spPr/>
    </dgm:pt>
    <dgm:pt modelId="{7227E2B5-AF2D-49DC-9ED8-E8DF4B54BE96}" type="pres">
      <dgm:prSet presAssocID="{D01D80BB-CE8B-4D5F-A352-FB31E07A78AD}" presName="rootConnector" presStyleLbl="node2" presStyleIdx="1" presStyleCnt="3"/>
      <dgm:spPr/>
    </dgm:pt>
    <dgm:pt modelId="{4D1B79C5-6BCF-47A0-9E3E-9883C115DA31}" type="pres">
      <dgm:prSet presAssocID="{D01D80BB-CE8B-4D5F-A352-FB31E07A78AD}" presName="hierChild4" presStyleCnt="0"/>
      <dgm:spPr/>
    </dgm:pt>
    <dgm:pt modelId="{C8E95900-067E-46B6-9B60-B48304109F94}" type="pres">
      <dgm:prSet presAssocID="{2D8A0EA3-9674-416D-93EB-A459A4441C56}" presName="Name37" presStyleLbl="parChTrans1D3" presStyleIdx="3" presStyleCnt="11"/>
      <dgm:spPr/>
    </dgm:pt>
    <dgm:pt modelId="{BFF3530A-F549-408B-B38C-FA36CF9B655D}" type="pres">
      <dgm:prSet presAssocID="{3D68EFB5-DB35-4B7C-964B-70D9CF4ACFB8}" presName="hierRoot2" presStyleCnt="0">
        <dgm:presLayoutVars>
          <dgm:hierBranch val="init"/>
        </dgm:presLayoutVars>
      </dgm:prSet>
      <dgm:spPr/>
    </dgm:pt>
    <dgm:pt modelId="{83773CA4-74FA-48E1-8429-29D9B502EEEB}" type="pres">
      <dgm:prSet presAssocID="{3D68EFB5-DB35-4B7C-964B-70D9CF4ACFB8}" presName="rootComposite" presStyleCnt="0"/>
      <dgm:spPr/>
    </dgm:pt>
    <dgm:pt modelId="{84CEFE75-90D7-428A-B429-C3CAA3F2ECD1}" type="pres">
      <dgm:prSet presAssocID="{3D68EFB5-DB35-4B7C-964B-70D9CF4ACFB8}" presName="rootText" presStyleLbl="node3" presStyleIdx="3" presStyleCnt="11">
        <dgm:presLayoutVars>
          <dgm:chPref val="3"/>
        </dgm:presLayoutVars>
      </dgm:prSet>
      <dgm:spPr/>
    </dgm:pt>
    <dgm:pt modelId="{C8E689E2-6FFD-4205-B570-E110ED38F966}" type="pres">
      <dgm:prSet presAssocID="{3D68EFB5-DB35-4B7C-964B-70D9CF4ACFB8}" presName="rootConnector" presStyleLbl="node3" presStyleIdx="3" presStyleCnt="11"/>
      <dgm:spPr/>
    </dgm:pt>
    <dgm:pt modelId="{4A44B7EA-2595-4AF7-86F8-25DAC31C7001}" type="pres">
      <dgm:prSet presAssocID="{3D68EFB5-DB35-4B7C-964B-70D9CF4ACFB8}" presName="hierChild4" presStyleCnt="0"/>
      <dgm:spPr/>
    </dgm:pt>
    <dgm:pt modelId="{CA624B5B-D363-44BE-BA99-96ED810066BF}" type="pres">
      <dgm:prSet presAssocID="{3D68EFB5-DB35-4B7C-964B-70D9CF4ACFB8}" presName="hierChild5" presStyleCnt="0"/>
      <dgm:spPr/>
    </dgm:pt>
    <dgm:pt modelId="{E3371DE9-5712-4244-9FFE-406D04CF528C}" type="pres">
      <dgm:prSet presAssocID="{807C1F82-AE3C-466B-A0B6-62A6E96BA431}" presName="Name37" presStyleLbl="parChTrans1D3" presStyleIdx="4" presStyleCnt="11"/>
      <dgm:spPr/>
    </dgm:pt>
    <dgm:pt modelId="{45EA8451-C505-435F-B070-5096380CE935}" type="pres">
      <dgm:prSet presAssocID="{50739077-4461-478E-B53A-7AE1FC2CD5CE}" presName="hierRoot2" presStyleCnt="0">
        <dgm:presLayoutVars>
          <dgm:hierBranch val="init"/>
        </dgm:presLayoutVars>
      </dgm:prSet>
      <dgm:spPr/>
    </dgm:pt>
    <dgm:pt modelId="{B9922391-75C6-482B-A61F-1E1039211A7D}" type="pres">
      <dgm:prSet presAssocID="{50739077-4461-478E-B53A-7AE1FC2CD5CE}" presName="rootComposite" presStyleCnt="0"/>
      <dgm:spPr/>
    </dgm:pt>
    <dgm:pt modelId="{5EFF1B94-B59E-46AC-AC89-143D8615556D}" type="pres">
      <dgm:prSet presAssocID="{50739077-4461-478E-B53A-7AE1FC2CD5CE}" presName="rootText" presStyleLbl="node3" presStyleIdx="4" presStyleCnt="11">
        <dgm:presLayoutVars>
          <dgm:chPref val="3"/>
        </dgm:presLayoutVars>
      </dgm:prSet>
      <dgm:spPr/>
    </dgm:pt>
    <dgm:pt modelId="{ED6E705F-8B51-4268-A448-A509FBE9ED4A}" type="pres">
      <dgm:prSet presAssocID="{50739077-4461-478E-B53A-7AE1FC2CD5CE}" presName="rootConnector" presStyleLbl="node3" presStyleIdx="4" presStyleCnt="11"/>
      <dgm:spPr/>
    </dgm:pt>
    <dgm:pt modelId="{100A0258-344A-45CD-8BA7-573AED1680BF}" type="pres">
      <dgm:prSet presAssocID="{50739077-4461-478E-B53A-7AE1FC2CD5CE}" presName="hierChild4" presStyleCnt="0"/>
      <dgm:spPr/>
    </dgm:pt>
    <dgm:pt modelId="{2E8377A5-93E4-4323-875F-6803C9D944A4}" type="pres">
      <dgm:prSet presAssocID="{50739077-4461-478E-B53A-7AE1FC2CD5CE}" presName="hierChild5" presStyleCnt="0"/>
      <dgm:spPr/>
    </dgm:pt>
    <dgm:pt modelId="{0FE70915-9A8A-43F5-A8C1-BA38113F70B1}" type="pres">
      <dgm:prSet presAssocID="{2913596D-2712-44B6-A356-C92AAFC08CA5}" presName="Name37" presStyleLbl="parChTrans1D3" presStyleIdx="5" presStyleCnt="11"/>
      <dgm:spPr/>
    </dgm:pt>
    <dgm:pt modelId="{B44212F8-4E1E-46D9-BAED-2BF8113F10EF}" type="pres">
      <dgm:prSet presAssocID="{C4EEB246-BFA4-4B48-A90E-37BCC198EC0A}" presName="hierRoot2" presStyleCnt="0">
        <dgm:presLayoutVars>
          <dgm:hierBranch val="init"/>
        </dgm:presLayoutVars>
      </dgm:prSet>
      <dgm:spPr/>
    </dgm:pt>
    <dgm:pt modelId="{2615251C-7775-4977-B719-0966B95DD1A3}" type="pres">
      <dgm:prSet presAssocID="{C4EEB246-BFA4-4B48-A90E-37BCC198EC0A}" presName="rootComposite" presStyleCnt="0"/>
      <dgm:spPr/>
    </dgm:pt>
    <dgm:pt modelId="{50890D46-D162-42E7-872B-A44E854FCF02}" type="pres">
      <dgm:prSet presAssocID="{C4EEB246-BFA4-4B48-A90E-37BCC198EC0A}" presName="rootText" presStyleLbl="node3" presStyleIdx="5" presStyleCnt="11">
        <dgm:presLayoutVars>
          <dgm:chPref val="3"/>
        </dgm:presLayoutVars>
      </dgm:prSet>
      <dgm:spPr/>
    </dgm:pt>
    <dgm:pt modelId="{9BC72FA0-DDD1-4BE7-A6F0-2269E393EDFC}" type="pres">
      <dgm:prSet presAssocID="{C4EEB246-BFA4-4B48-A90E-37BCC198EC0A}" presName="rootConnector" presStyleLbl="node3" presStyleIdx="5" presStyleCnt="11"/>
      <dgm:spPr/>
    </dgm:pt>
    <dgm:pt modelId="{04B8600F-D747-4BDB-B19C-00D861703607}" type="pres">
      <dgm:prSet presAssocID="{C4EEB246-BFA4-4B48-A90E-37BCC198EC0A}" presName="hierChild4" presStyleCnt="0"/>
      <dgm:spPr/>
    </dgm:pt>
    <dgm:pt modelId="{30531BE9-71B1-4369-80B8-D56B684E102F}" type="pres">
      <dgm:prSet presAssocID="{C4EEB246-BFA4-4B48-A90E-37BCC198EC0A}" presName="hierChild5" presStyleCnt="0"/>
      <dgm:spPr/>
    </dgm:pt>
    <dgm:pt modelId="{CDE2C5A0-463E-45D2-8E34-80D978DF3691}" type="pres">
      <dgm:prSet presAssocID="{AECA52DD-AB0C-49A4-8FE7-78A7D594B814}" presName="Name37" presStyleLbl="parChTrans1D3" presStyleIdx="6" presStyleCnt="11"/>
      <dgm:spPr/>
    </dgm:pt>
    <dgm:pt modelId="{FE5CC0D7-4F41-4BAD-B6A8-6D3FA3B6F503}" type="pres">
      <dgm:prSet presAssocID="{D42BF4AC-CC72-4577-95A9-F7C64BB8B4BC}" presName="hierRoot2" presStyleCnt="0">
        <dgm:presLayoutVars>
          <dgm:hierBranch val="init"/>
        </dgm:presLayoutVars>
      </dgm:prSet>
      <dgm:spPr/>
    </dgm:pt>
    <dgm:pt modelId="{D91355F5-F4A5-42F0-8F4F-F9CEA7EC74EF}" type="pres">
      <dgm:prSet presAssocID="{D42BF4AC-CC72-4577-95A9-F7C64BB8B4BC}" presName="rootComposite" presStyleCnt="0"/>
      <dgm:spPr/>
    </dgm:pt>
    <dgm:pt modelId="{BA14E508-80DB-4D30-83AF-714D6FBE03DE}" type="pres">
      <dgm:prSet presAssocID="{D42BF4AC-CC72-4577-95A9-F7C64BB8B4BC}" presName="rootText" presStyleLbl="node3" presStyleIdx="6" presStyleCnt="11">
        <dgm:presLayoutVars>
          <dgm:chPref val="3"/>
        </dgm:presLayoutVars>
      </dgm:prSet>
      <dgm:spPr/>
    </dgm:pt>
    <dgm:pt modelId="{A015B6B9-AD35-4D21-B016-8612735C6E06}" type="pres">
      <dgm:prSet presAssocID="{D42BF4AC-CC72-4577-95A9-F7C64BB8B4BC}" presName="rootConnector" presStyleLbl="node3" presStyleIdx="6" presStyleCnt="11"/>
      <dgm:spPr/>
    </dgm:pt>
    <dgm:pt modelId="{4CACA67C-48F8-479D-A77D-4109E853EC55}" type="pres">
      <dgm:prSet presAssocID="{D42BF4AC-CC72-4577-95A9-F7C64BB8B4BC}" presName="hierChild4" presStyleCnt="0"/>
      <dgm:spPr/>
    </dgm:pt>
    <dgm:pt modelId="{709B77E3-4D4D-464E-B258-D98DE3B1F341}" type="pres">
      <dgm:prSet presAssocID="{D42BF4AC-CC72-4577-95A9-F7C64BB8B4BC}" presName="hierChild5" presStyleCnt="0"/>
      <dgm:spPr/>
    </dgm:pt>
    <dgm:pt modelId="{E024FFB0-198E-40F3-8CA1-58FCBEC157F2}" type="pres">
      <dgm:prSet presAssocID="{D01D80BB-CE8B-4D5F-A352-FB31E07A78AD}" presName="hierChild5" presStyleCnt="0"/>
      <dgm:spPr/>
    </dgm:pt>
    <dgm:pt modelId="{E5C0222B-9271-4E97-8D11-BFAD962FD7B0}" type="pres">
      <dgm:prSet presAssocID="{17D19407-760C-4FBA-A7AC-42154F29D9FA}" presName="Name37" presStyleLbl="parChTrans1D2" presStyleIdx="2" presStyleCnt="4"/>
      <dgm:spPr/>
    </dgm:pt>
    <dgm:pt modelId="{52191138-DCF7-4E71-94FE-3827DB60DBB5}" type="pres">
      <dgm:prSet presAssocID="{6D9E8FAF-82D7-448C-9FC6-D95902D14666}" presName="hierRoot2" presStyleCnt="0">
        <dgm:presLayoutVars>
          <dgm:hierBranch val="init"/>
        </dgm:presLayoutVars>
      </dgm:prSet>
      <dgm:spPr/>
    </dgm:pt>
    <dgm:pt modelId="{E0E62A06-72EE-40B3-BE5C-567F352F4DC4}" type="pres">
      <dgm:prSet presAssocID="{6D9E8FAF-82D7-448C-9FC6-D95902D14666}" presName="rootComposite" presStyleCnt="0"/>
      <dgm:spPr/>
    </dgm:pt>
    <dgm:pt modelId="{F8B2404C-6649-4DAF-A182-501063C921F5}" type="pres">
      <dgm:prSet presAssocID="{6D9E8FAF-82D7-448C-9FC6-D95902D14666}" presName="rootText" presStyleLbl="node2" presStyleIdx="2" presStyleCnt="3">
        <dgm:presLayoutVars>
          <dgm:chPref val="3"/>
        </dgm:presLayoutVars>
      </dgm:prSet>
      <dgm:spPr/>
    </dgm:pt>
    <dgm:pt modelId="{AA98EBBB-AD3E-4674-8877-FFA0C22738BA}" type="pres">
      <dgm:prSet presAssocID="{6D9E8FAF-82D7-448C-9FC6-D95902D14666}" presName="rootConnector" presStyleLbl="node2" presStyleIdx="2" presStyleCnt="3"/>
      <dgm:spPr/>
    </dgm:pt>
    <dgm:pt modelId="{CBE540D8-B572-469F-9354-6B1F13039DAA}" type="pres">
      <dgm:prSet presAssocID="{6D9E8FAF-82D7-448C-9FC6-D95902D14666}" presName="hierChild4" presStyleCnt="0"/>
      <dgm:spPr/>
    </dgm:pt>
    <dgm:pt modelId="{F61E98F1-6C03-4E29-A823-662B278F0DB8}" type="pres">
      <dgm:prSet presAssocID="{C038E4BA-F27F-447C-A37D-ED566D6C7567}" presName="Name37" presStyleLbl="parChTrans1D3" presStyleIdx="7" presStyleCnt="11"/>
      <dgm:spPr/>
    </dgm:pt>
    <dgm:pt modelId="{47B95171-273C-44AC-9947-9781559D0452}" type="pres">
      <dgm:prSet presAssocID="{4D49C5AE-C369-4788-A14B-735BDE140D05}" presName="hierRoot2" presStyleCnt="0">
        <dgm:presLayoutVars>
          <dgm:hierBranch val="init"/>
        </dgm:presLayoutVars>
      </dgm:prSet>
      <dgm:spPr/>
    </dgm:pt>
    <dgm:pt modelId="{2842614D-F3F0-49EB-AF9C-C176A2C3854C}" type="pres">
      <dgm:prSet presAssocID="{4D49C5AE-C369-4788-A14B-735BDE140D05}" presName="rootComposite" presStyleCnt="0"/>
      <dgm:spPr/>
    </dgm:pt>
    <dgm:pt modelId="{EDF47593-113D-4949-9192-F2EF4172B5AD}" type="pres">
      <dgm:prSet presAssocID="{4D49C5AE-C369-4788-A14B-735BDE140D05}" presName="rootText" presStyleLbl="node3" presStyleIdx="7" presStyleCnt="11">
        <dgm:presLayoutVars>
          <dgm:chPref val="3"/>
        </dgm:presLayoutVars>
      </dgm:prSet>
      <dgm:spPr/>
    </dgm:pt>
    <dgm:pt modelId="{156FB861-9E25-4428-A4D6-63D0657C2861}" type="pres">
      <dgm:prSet presAssocID="{4D49C5AE-C369-4788-A14B-735BDE140D05}" presName="rootConnector" presStyleLbl="node3" presStyleIdx="7" presStyleCnt="11"/>
      <dgm:spPr/>
    </dgm:pt>
    <dgm:pt modelId="{6F759024-B92B-4CF3-B198-7215F540A38F}" type="pres">
      <dgm:prSet presAssocID="{4D49C5AE-C369-4788-A14B-735BDE140D05}" presName="hierChild4" presStyleCnt="0"/>
      <dgm:spPr/>
    </dgm:pt>
    <dgm:pt modelId="{3CC03197-75B6-4F5F-A59B-BF8280C9B337}" type="pres">
      <dgm:prSet presAssocID="{4D49C5AE-C369-4788-A14B-735BDE140D05}" presName="hierChild5" presStyleCnt="0"/>
      <dgm:spPr/>
    </dgm:pt>
    <dgm:pt modelId="{4FE2152E-4957-414E-B54B-3D92DDEA93D0}" type="pres">
      <dgm:prSet presAssocID="{F742AF02-6360-44A8-9EE9-AB40466EB48F}" presName="Name37" presStyleLbl="parChTrans1D3" presStyleIdx="8" presStyleCnt="11"/>
      <dgm:spPr/>
    </dgm:pt>
    <dgm:pt modelId="{7A5D6B66-190F-43D9-875E-ECBFF637E92F}" type="pres">
      <dgm:prSet presAssocID="{683533D5-6E54-47D3-8E62-C04CB0753273}" presName="hierRoot2" presStyleCnt="0">
        <dgm:presLayoutVars>
          <dgm:hierBranch val="init"/>
        </dgm:presLayoutVars>
      </dgm:prSet>
      <dgm:spPr/>
    </dgm:pt>
    <dgm:pt modelId="{492B98FE-0E45-480E-B7AD-5670E96529E6}" type="pres">
      <dgm:prSet presAssocID="{683533D5-6E54-47D3-8E62-C04CB0753273}" presName="rootComposite" presStyleCnt="0"/>
      <dgm:spPr/>
    </dgm:pt>
    <dgm:pt modelId="{586003CB-F3E9-4CD8-8D31-472764219A1E}" type="pres">
      <dgm:prSet presAssocID="{683533D5-6E54-47D3-8E62-C04CB0753273}" presName="rootText" presStyleLbl="node3" presStyleIdx="8" presStyleCnt="11">
        <dgm:presLayoutVars>
          <dgm:chPref val="3"/>
        </dgm:presLayoutVars>
      </dgm:prSet>
      <dgm:spPr/>
    </dgm:pt>
    <dgm:pt modelId="{3FF3FB06-C299-4BB3-81F3-F2301E0377BC}" type="pres">
      <dgm:prSet presAssocID="{683533D5-6E54-47D3-8E62-C04CB0753273}" presName="rootConnector" presStyleLbl="node3" presStyleIdx="8" presStyleCnt="11"/>
      <dgm:spPr/>
    </dgm:pt>
    <dgm:pt modelId="{70E3270C-3429-4F27-A7EE-24F3162BBCF5}" type="pres">
      <dgm:prSet presAssocID="{683533D5-6E54-47D3-8E62-C04CB0753273}" presName="hierChild4" presStyleCnt="0"/>
      <dgm:spPr/>
    </dgm:pt>
    <dgm:pt modelId="{2463F39A-D4C7-4CC5-921B-E3D6082337BB}" type="pres">
      <dgm:prSet presAssocID="{683533D5-6E54-47D3-8E62-C04CB0753273}" presName="hierChild5" presStyleCnt="0"/>
      <dgm:spPr/>
    </dgm:pt>
    <dgm:pt modelId="{3B2CC11A-87D9-45D5-8C29-3D39515E5922}" type="pres">
      <dgm:prSet presAssocID="{6AD9315C-1DBA-47A2-9AF0-4E1E94EAF4B2}" presName="Name37" presStyleLbl="parChTrans1D3" presStyleIdx="9" presStyleCnt="11"/>
      <dgm:spPr/>
    </dgm:pt>
    <dgm:pt modelId="{3103620C-B689-4DB1-A116-26362E219572}" type="pres">
      <dgm:prSet presAssocID="{11F3D3A6-4260-4E68-973B-321335FD0285}" presName="hierRoot2" presStyleCnt="0">
        <dgm:presLayoutVars>
          <dgm:hierBranch val="init"/>
        </dgm:presLayoutVars>
      </dgm:prSet>
      <dgm:spPr/>
    </dgm:pt>
    <dgm:pt modelId="{A3475620-FCB5-4E03-AC76-DFFDE42FDB01}" type="pres">
      <dgm:prSet presAssocID="{11F3D3A6-4260-4E68-973B-321335FD0285}" presName="rootComposite" presStyleCnt="0"/>
      <dgm:spPr/>
    </dgm:pt>
    <dgm:pt modelId="{8E0D785A-E440-440F-8DF4-27BDFD109E86}" type="pres">
      <dgm:prSet presAssocID="{11F3D3A6-4260-4E68-973B-321335FD0285}" presName="rootText" presStyleLbl="node3" presStyleIdx="9" presStyleCnt="11">
        <dgm:presLayoutVars>
          <dgm:chPref val="3"/>
        </dgm:presLayoutVars>
      </dgm:prSet>
      <dgm:spPr/>
    </dgm:pt>
    <dgm:pt modelId="{004652A7-F821-44AC-8193-6B583BE93ECA}" type="pres">
      <dgm:prSet presAssocID="{11F3D3A6-4260-4E68-973B-321335FD0285}" presName="rootConnector" presStyleLbl="node3" presStyleIdx="9" presStyleCnt="11"/>
      <dgm:spPr/>
    </dgm:pt>
    <dgm:pt modelId="{95D1AB26-A42B-4082-9D53-B2D533BD4459}" type="pres">
      <dgm:prSet presAssocID="{11F3D3A6-4260-4E68-973B-321335FD0285}" presName="hierChild4" presStyleCnt="0"/>
      <dgm:spPr/>
    </dgm:pt>
    <dgm:pt modelId="{C6E77421-8063-40C3-B55D-BB2120E09DB6}" type="pres">
      <dgm:prSet presAssocID="{11F3D3A6-4260-4E68-973B-321335FD0285}" presName="hierChild5" presStyleCnt="0"/>
      <dgm:spPr/>
    </dgm:pt>
    <dgm:pt modelId="{21E0A853-DF66-4690-B604-94AFA71E2736}" type="pres">
      <dgm:prSet presAssocID="{28843145-5222-4C97-B07A-F4D1777FF9D7}" presName="Name37" presStyleLbl="parChTrans1D3" presStyleIdx="10" presStyleCnt="11"/>
      <dgm:spPr/>
    </dgm:pt>
    <dgm:pt modelId="{AB3EFDAB-A70F-4FC1-BC5B-488B5798341B}" type="pres">
      <dgm:prSet presAssocID="{C7E6D39F-4983-49B7-B42B-C60769F1E36C}" presName="hierRoot2" presStyleCnt="0">
        <dgm:presLayoutVars>
          <dgm:hierBranch val="init"/>
        </dgm:presLayoutVars>
      </dgm:prSet>
      <dgm:spPr/>
    </dgm:pt>
    <dgm:pt modelId="{A091E97C-258B-4F06-A862-12CA591142BD}" type="pres">
      <dgm:prSet presAssocID="{C7E6D39F-4983-49B7-B42B-C60769F1E36C}" presName="rootComposite" presStyleCnt="0"/>
      <dgm:spPr/>
    </dgm:pt>
    <dgm:pt modelId="{5595FCCE-D30D-432D-BE40-76EBE2F1CCBA}" type="pres">
      <dgm:prSet presAssocID="{C7E6D39F-4983-49B7-B42B-C60769F1E36C}" presName="rootText" presStyleLbl="node3" presStyleIdx="10" presStyleCnt="11">
        <dgm:presLayoutVars>
          <dgm:chPref val="3"/>
        </dgm:presLayoutVars>
      </dgm:prSet>
      <dgm:spPr/>
    </dgm:pt>
    <dgm:pt modelId="{8528DBC2-3609-4315-A834-38EFE8EF4D74}" type="pres">
      <dgm:prSet presAssocID="{C7E6D39F-4983-49B7-B42B-C60769F1E36C}" presName="rootConnector" presStyleLbl="node3" presStyleIdx="10" presStyleCnt="11"/>
      <dgm:spPr/>
    </dgm:pt>
    <dgm:pt modelId="{CCAE38E6-ADB3-40CE-8E37-04D63E0D9800}" type="pres">
      <dgm:prSet presAssocID="{C7E6D39F-4983-49B7-B42B-C60769F1E36C}" presName="hierChild4" presStyleCnt="0"/>
      <dgm:spPr/>
    </dgm:pt>
    <dgm:pt modelId="{3FF1E00F-45A0-4555-AE5B-C9DAAE12EF09}" type="pres">
      <dgm:prSet presAssocID="{C7E6D39F-4983-49B7-B42B-C60769F1E36C}" presName="hierChild5" presStyleCnt="0"/>
      <dgm:spPr/>
    </dgm:pt>
    <dgm:pt modelId="{1EC3CAD8-7248-4349-B509-1290682E2A4E}" type="pres">
      <dgm:prSet presAssocID="{6D9E8FAF-82D7-448C-9FC6-D95902D14666}" presName="hierChild5" presStyleCnt="0"/>
      <dgm:spPr/>
    </dgm:pt>
    <dgm:pt modelId="{0D0F1EDA-F445-4C78-8C8B-B263248A727C}" type="pres">
      <dgm:prSet presAssocID="{8B8095DC-5BAF-444F-A5E6-9B40FF5D1830}" presName="hierChild3" presStyleCnt="0"/>
      <dgm:spPr/>
    </dgm:pt>
    <dgm:pt modelId="{10E9406B-A91F-4774-A850-0E4D6C4D7989}" type="pres">
      <dgm:prSet presAssocID="{C45ABC3D-8799-4E18-8B28-A946619FE790}" presName="Name111" presStyleLbl="parChTrans1D2" presStyleIdx="3" presStyleCnt="4"/>
      <dgm:spPr/>
    </dgm:pt>
    <dgm:pt modelId="{BCA0A978-FA9D-4230-8AFA-DF8655AAE281}" type="pres">
      <dgm:prSet presAssocID="{132C0002-9B4E-41B1-9EAB-DD155E726B9E}" presName="hierRoot3" presStyleCnt="0">
        <dgm:presLayoutVars>
          <dgm:hierBranch val="init"/>
        </dgm:presLayoutVars>
      </dgm:prSet>
      <dgm:spPr/>
    </dgm:pt>
    <dgm:pt modelId="{4DAAED57-69EF-4663-9709-6DC84BA8BDF8}" type="pres">
      <dgm:prSet presAssocID="{132C0002-9B4E-41B1-9EAB-DD155E726B9E}" presName="rootComposite3" presStyleCnt="0"/>
      <dgm:spPr/>
    </dgm:pt>
    <dgm:pt modelId="{BC417ADF-4A90-49EC-A011-3C27A1246C7E}" type="pres">
      <dgm:prSet presAssocID="{132C0002-9B4E-41B1-9EAB-DD155E726B9E}" presName="rootText3" presStyleLbl="asst1" presStyleIdx="0" presStyleCnt="1">
        <dgm:presLayoutVars>
          <dgm:chPref val="3"/>
        </dgm:presLayoutVars>
      </dgm:prSet>
      <dgm:spPr/>
    </dgm:pt>
    <dgm:pt modelId="{3CE4ABB3-5650-4C45-BB96-64AEDACD688B}" type="pres">
      <dgm:prSet presAssocID="{132C0002-9B4E-41B1-9EAB-DD155E726B9E}" presName="rootConnector3" presStyleLbl="asst1" presStyleIdx="0" presStyleCnt="1"/>
      <dgm:spPr/>
    </dgm:pt>
    <dgm:pt modelId="{6DFDE29B-932E-4F89-B2BB-833F57CFBA13}" type="pres">
      <dgm:prSet presAssocID="{132C0002-9B4E-41B1-9EAB-DD155E726B9E}" presName="hierChild6" presStyleCnt="0"/>
      <dgm:spPr/>
    </dgm:pt>
    <dgm:pt modelId="{CE339990-88F9-4E28-AFA9-1CCD1CBBFD46}" type="pres">
      <dgm:prSet presAssocID="{132C0002-9B4E-41B1-9EAB-DD155E726B9E}" presName="hierChild7" presStyleCnt="0"/>
      <dgm:spPr/>
    </dgm:pt>
  </dgm:ptLst>
  <dgm:cxnLst>
    <dgm:cxn modelId="{7A0C2B01-7587-49E5-971A-33C30CD28B24}" type="presOf" srcId="{C7E6D39F-4983-49B7-B42B-C60769F1E36C}" destId="{8528DBC2-3609-4315-A834-38EFE8EF4D74}" srcOrd="1" destOrd="0" presId="urn:microsoft.com/office/officeart/2005/8/layout/orgChart1"/>
    <dgm:cxn modelId="{93865701-3518-4FED-9E49-9B96D275A94A}" srcId="{CE27BB46-01BB-4A31-A50F-BBB78DC24BD9}" destId="{2B25009D-7353-4B84-BC04-D111836112F3}" srcOrd="2" destOrd="0" parTransId="{14F7065D-0A97-4373-A863-173ADD8B83F5}" sibTransId="{A81960DF-88D1-4F45-960A-DBFC9BB42D6A}"/>
    <dgm:cxn modelId="{B8427104-2945-4532-9EC5-CFD2E94A9F5C}" srcId="{05C71E14-FD70-4C5A-93DF-C757AF211E92}" destId="{1BAF48DC-BC79-41CF-9A62-F3B0BBA5ED93}" srcOrd="2" destOrd="0" parTransId="{6F6B636F-99EB-4E77-9981-82A72DF7E557}" sibTransId="{34A7794D-FABE-4BF8-A803-F759A020F445}"/>
    <dgm:cxn modelId="{67CA4805-7E47-4361-9779-5908DBC83D4A}" type="presOf" srcId="{4D49C5AE-C369-4788-A14B-735BDE140D05}" destId="{156FB861-9E25-4428-A4D6-63D0657C2861}" srcOrd="1" destOrd="0" presId="urn:microsoft.com/office/officeart/2005/8/layout/orgChart1"/>
    <dgm:cxn modelId="{14CF3C07-106E-4EDD-92F5-53B3B423AA77}" type="presOf" srcId="{E2B6B8E2-77F2-43F1-AA76-F6372C5D07BD}" destId="{D2D427D1-CF5A-4982-867E-71CB7B508D82}" srcOrd="0" destOrd="0" presId="urn:microsoft.com/office/officeart/2005/8/layout/orgChart1"/>
    <dgm:cxn modelId="{A9D93010-6FBE-446B-B4E2-200F65E56582}" type="presOf" srcId="{CE27BB46-01BB-4A31-A50F-BBB78DC24BD9}" destId="{26CF9913-55DE-40A9-8558-822DC53D60A5}" srcOrd="0" destOrd="0" presId="urn:microsoft.com/office/officeart/2005/8/layout/orgChart1"/>
    <dgm:cxn modelId="{B9382212-CF15-42AA-9E0B-B57255FD74A0}" type="presOf" srcId="{6DA99D76-89C3-4EAE-B8CA-B58F47C14D5D}" destId="{4488931C-8C78-440F-8FF7-B2FFC25B7920}" srcOrd="1" destOrd="0" presId="urn:microsoft.com/office/officeart/2005/8/layout/orgChart1"/>
    <dgm:cxn modelId="{EA5CB715-84EC-407B-9FD4-80A49FB3C004}" srcId="{D01D80BB-CE8B-4D5F-A352-FB31E07A78AD}" destId="{C4EEB246-BFA4-4B48-A90E-37BCC198EC0A}" srcOrd="2" destOrd="0" parTransId="{2913596D-2712-44B6-A356-C92AAFC08CA5}" sibTransId="{2A3391A7-8521-4838-AE84-FB21C63FEEFB}"/>
    <dgm:cxn modelId="{1F78731B-00FD-4B9A-8159-01F69F95487C}" type="presOf" srcId="{1BAF48DC-BC79-41CF-9A62-F3B0BBA5ED93}" destId="{23AAFDD4-0EC4-415F-BB76-B1778F273628}" srcOrd="0" destOrd="0" presId="urn:microsoft.com/office/officeart/2005/8/layout/orgChart1"/>
    <dgm:cxn modelId="{71285F1E-9305-4B6B-8887-DB385FA0B69B}" type="presOf" srcId="{2B25009D-7353-4B84-BC04-D111836112F3}" destId="{16A50D2A-CFA1-4C28-8C83-4BA5A7166E72}" srcOrd="0" destOrd="0" presId="urn:microsoft.com/office/officeart/2005/8/layout/orgChart1"/>
    <dgm:cxn modelId="{DFEDE61F-E0A0-4C97-9CE9-1B877431A321}" type="presOf" srcId="{C4EEB246-BFA4-4B48-A90E-37BCC198EC0A}" destId="{9BC72FA0-DDD1-4BE7-A6F0-2269E393EDFC}" srcOrd="1" destOrd="0" presId="urn:microsoft.com/office/officeart/2005/8/layout/orgChart1"/>
    <dgm:cxn modelId="{97836228-B8D3-4A05-A0CC-027BD347E4CC}" type="presOf" srcId="{15B6D91D-3B8E-4F4D-9698-C5BF0487DF72}" destId="{C9CE3ADF-24E8-4F4D-9BB0-5E9F2A833BC7}" srcOrd="0" destOrd="0" presId="urn:microsoft.com/office/officeart/2005/8/layout/orgChart1"/>
    <dgm:cxn modelId="{44C95B29-9D80-4078-8F44-E67186D4EAD3}" type="presOf" srcId="{132C0002-9B4E-41B1-9EAB-DD155E726B9E}" destId="{BC417ADF-4A90-49EC-A011-3C27A1246C7E}" srcOrd="0" destOrd="0" presId="urn:microsoft.com/office/officeart/2005/8/layout/orgChart1"/>
    <dgm:cxn modelId="{8658D02B-010A-4C89-BD86-FF525DD16D53}" type="presOf" srcId="{50739077-4461-478E-B53A-7AE1FC2CD5CE}" destId="{ED6E705F-8B51-4268-A448-A509FBE9ED4A}" srcOrd="1" destOrd="0" presId="urn:microsoft.com/office/officeart/2005/8/layout/orgChart1"/>
    <dgm:cxn modelId="{8B009F2E-EE75-4635-B563-51F740CC88E1}" srcId="{D01D80BB-CE8B-4D5F-A352-FB31E07A78AD}" destId="{3D68EFB5-DB35-4B7C-964B-70D9CF4ACFB8}" srcOrd="0" destOrd="0" parTransId="{2D8A0EA3-9674-416D-93EB-A459A4441C56}" sibTransId="{1EA140E2-9C39-46CD-922E-0FB1B0280356}"/>
    <dgm:cxn modelId="{A1A8DA34-4619-4D7B-AAA9-12D76459AE87}" srcId="{6DA99D76-89C3-4EAE-B8CA-B58F47C14D5D}" destId="{995F98D3-4400-479F-A294-4BA49E50E85C}" srcOrd="1" destOrd="0" parTransId="{F483C047-5549-4A9A-871C-8692B75A6D57}" sibTransId="{2D37A571-7119-41E1-B58F-382EBD763E0C}"/>
    <dgm:cxn modelId="{3791D035-A645-47A9-A15E-E4FF819C9552}" type="presOf" srcId="{9774C014-4431-4612-8437-C415AB643A6D}" destId="{A0CD80E6-ECFE-4C3B-BD2D-40B62C7C1D2A}" srcOrd="0" destOrd="0" presId="urn:microsoft.com/office/officeart/2005/8/layout/orgChart1"/>
    <dgm:cxn modelId="{34FB3B36-0937-4CD4-AEF1-F48FE20569B0}" type="presOf" srcId="{D42BF4AC-CC72-4577-95A9-F7C64BB8B4BC}" destId="{A015B6B9-AD35-4D21-B016-8612735C6E06}" srcOrd="1" destOrd="0" presId="urn:microsoft.com/office/officeart/2005/8/layout/orgChart1"/>
    <dgm:cxn modelId="{5BA87D3B-68C8-4215-85C7-A4640CB9D818}" type="presOf" srcId="{9774C014-4431-4612-8437-C415AB643A6D}" destId="{F176A010-438A-419E-882F-836754FE537C}" srcOrd="1" destOrd="0" presId="urn:microsoft.com/office/officeart/2005/8/layout/orgChart1"/>
    <dgm:cxn modelId="{55646D40-B2E4-4906-92E1-ECE122043EC1}" type="presOf" srcId="{F483C047-5549-4A9A-871C-8692B75A6D57}" destId="{B96BAA27-B69E-4985-94DE-602390D53D90}" srcOrd="0" destOrd="0" presId="urn:microsoft.com/office/officeart/2005/8/layout/orgChart1"/>
    <dgm:cxn modelId="{018AEF5F-8DD5-4599-9D53-7DDEFC1F8296}" type="presOf" srcId="{6F6B636F-99EB-4E77-9981-82A72DF7E557}" destId="{7DAFE073-226C-4DE2-A4F2-CCF5439C3B13}" srcOrd="0" destOrd="0" presId="urn:microsoft.com/office/officeart/2005/8/layout/orgChart1"/>
    <dgm:cxn modelId="{97857760-D8A1-4FE7-9485-586198BA2F7C}" type="presOf" srcId="{C038E4BA-F27F-447C-A37D-ED566D6C7567}" destId="{F61E98F1-6C03-4E29-A823-662B278F0DB8}" srcOrd="0" destOrd="0" presId="urn:microsoft.com/office/officeart/2005/8/layout/orgChart1"/>
    <dgm:cxn modelId="{64C2B960-BC84-4D19-B4BC-72C754F29A22}" type="presOf" srcId="{995F98D3-4400-479F-A294-4BA49E50E85C}" destId="{75BAB4A8-DDB7-4B88-89CF-BAB1C45CF296}" srcOrd="0" destOrd="0" presId="urn:microsoft.com/office/officeart/2005/8/layout/orgChart1"/>
    <dgm:cxn modelId="{E9350863-E522-4099-BC68-41F1F349E29F}" type="presOf" srcId="{387049E2-C9CE-47C2-8033-33B954915AD6}" destId="{3AD915BD-6986-4AC3-9ADE-52ACF0290D89}" srcOrd="0" destOrd="0" presId="urn:microsoft.com/office/officeart/2005/8/layout/orgChart1"/>
    <dgm:cxn modelId="{6653A267-C24A-45C1-85AC-C07B32A3F077}" srcId="{6D9E8FAF-82D7-448C-9FC6-D95902D14666}" destId="{4D49C5AE-C369-4788-A14B-735BDE140D05}" srcOrd="0" destOrd="0" parTransId="{C038E4BA-F27F-447C-A37D-ED566D6C7567}" sibTransId="{2EFD7427-2B83-4386-8D34-0A973C0CB7AD}"/>
    <dgm:cxn modelId="{BC9D1249-788D-4F3F-8B15-4E510EB9BADF}" type="presOf" srcId="{8B8095DC-5BAF-444F-A5E6-9B40FF5D1830}" destId="{31851A4B-A851-4884-BEAA-0234ABE44B18}" srcOrd="0" destOrd="0" presId="urn:microsoft.com/office/officeart/2005/8/layout/orgChart1"/>
    <dgm:cxn modelId="{6FF8A36B-3612-4DB0-9135-968BBCD80D47}" type="presOf" srcId="{894587FA-14FA-48C7-93F5-BD7BCEE46642}" destId="{EB9FE0DB-1CB9-4BDE-90E3-DA563703F0BC}" srcOrd="0" destOrd="0" presId="urn:microsoft.com/office/officeart/2005/8/layout/orgChart1"/>
    <dgm:cxn modelId="{C82CE64E-74F6-4E96-B0C3-AB08B91CD2F7}" type="presOf" srcId="{683533D5-6E54-47D3-8E62-C04CB0753273}" destId="{3FF3FB06-C299-4BB3-81F3-F2301E0377BC}" srcOrd="1" destOrd="0" presId="urn:microsoft.com/office/officeart/2005/8/layout/orgChart1"/>
    <dgm:cxn modelId="{E2883C50-E701-4EE5-9257-85DFC684ABD8}" type="presOf" srcId="{995F98D3-4400-479F-A294-4BA49E50E85C}" destId="{D296A5B5-C48E-4DB6-A169-47224D7EA560}" srcOrd="1" destOrd="0" presId="urn:microsoft.com/office/officeart/2005/8/layout/orgChart1"/>
    <dgm:cxn modelId="{04E18B50-99B0-4B26-8E26-FEED3799267E}" type="presOf" srcId="{05C71E14-FD70-4C5A-93DF-C757AF211E92}" destId="{2DD1079C-B27F-4852-93F2-C305075C5120}" srcOrd="0" destOrd="0" presId="urn:microsoft.com/office/officeart/2005/8/layout/orgChart1"/>
    <dgm:cxn modelId="{14639371-21B1-4E7F-BF39-66296C13840E}" type="presOf" srcId="{50739077-4461-478E-B53A-7AE1FC2CD5CE}" destId="{5EFF1B94-B59E-46AC-AC89-143D8615556D}" srcOrd="0" destOrd="0" presId="urn:microsoft.com/office/officeart/2005/8/layout/orgChart1"/>
    <dgm:cxn modelId="{B5032552-A979-4CD8-A9B8-A4CD9A329B43}" type="presOf" srcId="{601825C3-C945-4E73-87BA-EF045BB98077}" destId="{83C32C79-0552-4D29-86C5-13AECF87022D}" srcOrd="0" destOrd="0" presId="urn:microsoft.com/office/officeart/2005/8/layout/orgChart1"/>
    <dgm:cxn modelId="{6304E472-8960-4E2E-915E-16BE9D0F6A5F}" srcId="{CE27BB46-01BB-4A31-A50F-BBB78DC24BD9}" destId="{A9C81F44-C4EC-4BAF-94AA-0A0FA9C5DB41}" srcOrd="1" destOrd="0" parTransId="{387049E2-C9CE-47C2-8033-33B954915AD6}" sibTransId="{9E4E3536-2EAC-4202-9676-DEFF6662929C}"/>
    <dgm:cxn modelId="{DC2A2B54-EA1C-4A89-ACA8-ECFF547A4BCA}" type="presOf" srcId="{28843145-5222-4C97-B07A-F4D1777FF9D7}" destId="{21E0A853-DF66-4690-B604-94AFA71E2736}" srcOrd="0" destOrd="0" presId="urn:microsoft.com/office/officeart/2005/8/layout/orgChart1"/>
    <dgm:cxn modelId="{023C0755-106E-44D3-BAEB-6092778D1457}" type="presOf" srcId="{6D9E8FAF-82D7-448C-9FC6-D95902D14666}" destId="{F8B2404C-6649-4DAF-A182-501063C921F5}" srcOrd="0" destOrd="0" presId="urn:microsoft.com/office/officeart/2005/8/layout/orgChart1"/>
    <dgm:cxn modelId="{2BA2B175-8FF0-4573-9246-3B944A7CAE03}" type="presOf" srcId="{683533D5-6E54-47D3-8E62-C04CB0753273}" destId="{586003CB-F3E9-4CD8-8D31-472764219A1E}" srcOrd="0" destOrd="0" presId="urn:microsoft.com/office/officeart/2005/8/layout/orgChart1"/>
    <dgm:cxn modelId="{59307276-1111-4E67-A0FA-601D0043C221}" type="presOf" srcId="{6AD9315C-1DBA-47A2-9AF0-4E1E94EAF4B2}" destId="{3B2CC11A-87D9-45D5-8C29-3D39515E5922}" srcOrd="0" destOrd="0" presId="urn:microsoft.com/office/officeart/2005/8/layout/orgChart1"/>
    <dgm:cxn modelId="{8AF6E056-6331-48CC-89BB-44FC86E09486}" type="presOf" srcId="{11F3D3A6-4260-4E68-973B-321335FD0285}" destId="{004652A7-F821-44AC-8193-6B583BE93ECA}" srcOrd="1" destOrd="0" presId="urn:microsoft.com/office/officeart/2005/8/layout/orgChart1"/>
    <dgm:cxn modelId="{61744D57-ACFE-4108-9A2F-4EE043C0BBED}" type="presOf" srcId="{1BAF48DC-BC79-41CF-9A62-F3B0BBA5ED93}" destId="{4A70B16F-BD39-42E4-948F-85DCB8057BDC}" srcOrd="1" destOrd="0" presId="urn:microsoft.com/office/officeart/2005/8/layout/orgChart1"/>
    <dgm:cxn modelId="{2B1F4D78-2443-4B97-8081-DD49A58D7F62}" srcId="{421D3C8D-BC7D-42EA-961B-B771B3157D70}" destId="{8B8095DC-5BAF-444F-A5E6-9B40FF5D1830}" srcOrd="0" destOrd="0" parTransId="{5C30DE55-6FF4-447E-96D6-43200E97584D}" sibTransId="{3B36AFCD-F29A-47F5-A0C5-279C20777517}"/>
    <dgm:cxn modelId="{D2B6B758-A120-46B4-999C-3A25968621BF}" type="presOf" srcId="{55A66829-5132-47C8-9E0F-93D88E7AC7E2}" destId="{772CFBFF-0DE6-4243-A43F-48C1790F421F}" srcOrd="0" destOrd="0" presId="urn:microsoft.com/office/officeart/2005/8/layout/orgChart1"/>
    <dgm:cxn modelId="{7656F679-0D8B-44A5-BFCD-AA36E1225C96}" type="presOf" srcId="{55A66829-5132-47C8-9E0F-93D88E7AC7E2}" destId="{33313499-F1BE-4F89-9AE5-2BA50EFC4CF3}" srcOrd="1" destOrd="0" presId="urn:microsoft.com/office/officeart/2005/8/layout/orgChart1"/>
    <dgm:cxn modelId="{9A99037B-2B28-41C6-88E7-B279E79756BB}" type="presOf" srcId="{8B8095DC-5BAF-444F-A5E6-9B40FF5D1830}" destId="{05351BF0-E12C-4589-AFAB-D90AE1D67C43}" srcOrd="1" destOrd="0" presId="urn:microsoft.com/office/officeart/2005/8/layout/orgChart1"/>
    <dgm:cxn modelId="{ED167E7E-DAD5-4E8F-A35F-17355FF3FD15}" type="presOf" srcId="{F742AF02-6360-44A8-9EE9-AB40466EB48F}" destId="{4FE2152E-4957-414E-B54B-3D92DDEA93D0}" srcOrd="0" destOrd="0" presId="urn:microsoft.com/office/officeart/2005/8/layout/orgChart1"/>
    <dgm:cxn modelId="{AD1DDB7F-7486-4832-AE44-F6D0258BD6B3}" type="presOf" srcId="{C7E6D39F-4983-49B7-B42B-C60769F1E36C}" destId="{5595FCCE-D30D-432D-BE40-76EBE2F1CCBA}" srcOrd="0" destOrd="0" presId="urn:microsoft.com/office/officeart/2005/8/layout/orgChart1"/>
    <dgm:cxn modelId="{5AC4F983-87AD-478F-85DE-79C76507DDB5}" srcId="{6D9E8FAF-82D7-448C-9FC6-D95902D14666}" destId="{11F3D3A6-4260-4E68-973B-321335FD0285}" srcOrd="2" destOrd="0" parTransId="{6AD9315C-1DBA-47A2-9AF0-4E1E94EAF4B2}" sibTransId="{27655635-A86B-4E4D-8E04-FEC3CF4889B9}"/>
    <dgm:cxn modelId="{19CA2984-96BE-4A69-BCE7-7351AA9B534A}" type="presOf" srcId="{AFE1B11A-D629-4416-8508-76FD87744FA1}" destId="{9EA1B554-47DD-4AFD-BAF8-929430B3AE86}" srcOrd="0" destOrd="0" presId="urn:microsoft.com/office/officeart/2005/8/layout/orgChart1"/>
    <dgm:cxn modelId="{B92B0C8A-8884-457D-93F0-315E437BB98C}" srcId="{6DA99D76-89C3-4EAE-B8CA-B58F47C14D5D}" destId="{6EB5231D-A6BE-421E-B21C-030C68AE9B32}" srcOrd="2" destOrd="0" parTransId="{04A56927-5AD2-4BA2-8972-11E4D7FE4F0E}" sibTransId="{38AA9D67-37D1-4D33-9582-944A2C36A6C3}"/>
    <dgm:cxn modelId="{2E9DC58A-8ADB-4468-84EE-C1965A60DC2B}" type="presOf" srcId="{A9C81F44-C4EC-4BAF-94AA-0A0FA9C5DB41}" destId="{36CC02C8-5F18-42FE-B298-8807CEC41410}" srcOrd="1" destOrd="0" presId="urn:microsoft.com/office/officeart/2005/8/layout/orgChart1"/>
    <dgm:cxn modelId="{96FDCB98-8540-4804-AD67-E2E7F6324794}" type="presOf" srcId="{4D49C5AE-C369-4788-A14B-735BDE140D05}" destId="{EDF47593-113D-4949-9192-F2EF4172B5AD}" srcOrd="0" destOrd="0" presId="urn:microsoft.com/office/officeart/2005/8/layout/orgChart1"/>
    <dgm:cxn modelId="{4590589B-94E2-426E-A450-5B0085A7BC31}" type="presOf" srcId="{05C71E14-FD70-4C5A-93DF-C757AF211E92}" destId="{C73CCD7D-3086-440A-A9CF-00AFBEA0541B}" srcOrd="1" destOrd="0" presId="urn:microsoft.com/office/officeart/2005/8/layout/orgChart1"/>
    <dgm:cxn modelId="{441E8C9C-FD47-4946-A16F-36B4F1637714}" type="presOf" srcId="{11F3D3A6-4260-4E68-973B-321335FD0285}" destId="{8E0D785A-E440-440F-8DF4-27BDFD109E86}" srcOrd="0" destOrd="0" presId="urn:microsoft.com/office/officeart/2005/8/layout/orgChart1"/>
    <dgm:cxn modelId="{1D46109F-9E50-4E05-89D8-57015095E238}" type="presOf" srcId="{D07BDBD9-C93A-4116-9BE1-43548FE8E99C}" destId="{C00F2EBD-9608-4539-919A-F2950F757459}" srcOrd="0" destOrd="0" presId="urn:microsoft.com/office/officeart/2005/8/layout/orgChart1"/>
    <dgm:cxn modelId="{7637939F-F47F-4357-BCE3-D2D4A978A2FB}" type="presOf" srcId="{C45ABC3D-8799-4E18-8B28-A946619FE790}" destId="{10E9406B-A91F-4774-A850-0E4D6C4D7989}" srcOrd="0" destOrd="0" presId="urn:microsoft.com/office/officeart/2005/8/layout/orgChart1"/>
    <dgm:cxn modelId="{8D124BA1-DAE8-4849-85D0-BB404EC748DF}" type="presOf" srcId="{17D19407-760C-4FBA-A7AC-42154F29D9FA}" destId="{E5C0222B-9271-4E97-8D11-BFAD962FD7B0}" srcOrd="0" destOrd="0" presId="urn:microsoft.com/office/officeart/2005/8/layout/orgChart1"/>
    <dgm:cxn modelId="{F548F9A4-F31D-43E7-849A-1FCDCAC0E210}" type="presOf" srcId="{AFE1B11A-D629-4416-8508-76FD87744FA1}" destId="{AAB87B7F-4D8E-479A-9F5D-EC278B831F25}" srcOrd="1" destOrd="0" presId="urn:microsoft.com/office/officeart/2005/8/layout/orgChart1"/>
    <dgm:cxn modelId="{A0DBD6A6-16A5-485D-BF12-361884CE333E}" srcId="{05C71E14-FD70-4C5A-93DF-C757AF211E92}" destId="{D07BDBD9-C93A-4116-9BE1-43548FE8E99C}" srcOrd="0" destOrd="0" parTransId="{894587FA-14FA-48C7-93F5-BD7BCEE46642}" sibTransId="{79EFFB94-1991-4083-99E7-71A57E001B87}"/>
    <dgm:cxn modelId="{1025EBA7-1200-4E57-B8D5-62703E42E07C}" type="presOf" srcId="{3D68EFB5-DB35-4B7C-964B-70D9CF4ACFB8}" destId="{84CEFE75-90D7-428A-B429-C3CAA3F2ECD1}" srcOrd="0" destOrd="0" presId="urn:microsoft.com/office/officeart/2005/8/layout/orgChart1"/>
    <dgm:cxn modelId="{1A0A28A8-743E-4996-8F5E-90FCCD61330A}" type="presOf" srcId="{132C0002-9B4E-41B1-9EAB-DD155E726B9E}" destId="{3CE4ABB3-5650-4C45-BB96-64AEDACD688B}" srcOrd="1" destOrd="0" presId="urn:microsoft.com/office/officeart/2005/8/layout/orgChart1"/>
    <dgm:cxn modelId="{A7D589A9-6C24-4D20-823D-A861BFEAAA2E}" srcId="{D01D80BB-CE8B-4D5F-A352-FB31E07A78AD}" destId="{D42BF4AC-CC72-4577-95A9-F7C64BB8B4BC}" srcOrd="3" destOrd="0" parTransId="{AECA52DD-AB0C-49A4-8FE7-78A7D594B814}" sibTransId="{A62C1D96-50F4-403C-A32E-47865F650C22}"/>
    <dgm:cxn modelId="{9E5BCCAA-E18F-46B1-8EE7-7A6DBF043256}" srcId="{98ECE96C-38DD-4BCF-8004-323FDE04157D}" destId="{05C71E14-FD70-4C5A-93DF-C757AF211E92}" srcOrd="0" destOrd="0" parTransId="{C692E5AC-263F-4D8D-A98E-158C54082896}" sibTransId="{A702CF64-4F7A-4F0C-B0C9-8C511105A20A}"/>
    <dgm:cxn modelId="{1651FDB0-BC05-41FB-BBC4-8B5920287E1A}" type="presOf" srcId="{D01D80BB-CE8B-4D5F-A352-FB31E07A78AD}" destId="{C8354F49-9794-458F-BC53-BC87F2CEF30C}" srcOrd="0" destOrd="0" presId="urn:microsoft.com/office/officeart/2005/8/layout/orgChart1"/>
    <dgm:cxn modelId="{99ACD9B3-C0C3-42FA-94DC-4F8C3175C2E6}" type="presOf" srcId="{CE27BB46-01BB-4A31-A50F-BBB78DC24BD9}" destId="{4D7B829E-AB99-4E3B-9065-C73FDF674E35}" srcOrd="1" destOrd="0" presId="urn:microsoft.com/office/officeart/2005/8/layout/orgChart1"/>
    <dgm:cxn modelId="{3E69F1B4-E385-40CA-8832-5CA5285B2E7C}" srcId="{98ECE96C-38DD-4BCF-8004-323FDE04157D}" destId="{CE27BB46-01BB-4A31-A50F-BBB78DC24BD9}" srcOrd="2" destOrd="0" parTransId="{15B6D91D-3B8E-4F4D-9698-C5BF0487DF72}" sibTransId="{2F967D95-1880-4C3D-8A8C-300E9297B617}"/>
    <dgm:cxn modelId="{D31D4AB5-0F76-4EB1-990E-B1E2E50751FC}" type="presOf" srcId="{29C49991-E533-4EA3-8D41-AC29DA680325}" destId="{FA46FC61-2DEB-4AB6-AE88-30A1A0FDE61C}" srcOrd="0" destOrd="0" presId="urn:microsoft.com/office/officeart/2005/8/layout/orgChart1"/>
    <dgm:cxn modelId="{A013B8B7-DB23-46C8-B62F-3D241733C51E}" type="presOf" srcId="{04A56927-5AD2-4BA2-8972-11E4D7FE4F0E}" destId="{FC22D546-A7F2-4890-9B3B-C5A8B8F9A640}" srcOrd="0" destOrd="0" presId="urn:microsoft.com/office/officeart/2005/8/layout/orgChart1"/>
    <dgm:cxn modelId="{1992E0BD-B560-4C68-9E78-73847FC2D873}" type="presOf" srcId="{6EB5231D-A6BE-421E-B21C-030C68AE9B32}" destId="{087C3665-2D3A-42B8-97BA-1905FAE58CA7}" srcOrd="0" destOrd="0" presId="urn:microsoft.com/office/officeart/2005/8/layout/orgChart1"/>
    <dgm:cxn modelId="{7A6474C0-565F-4259-9196-264E1D4E2C57}" srcId="{98ECE96C-38DD-4BCF-8004-323FDE04157D}" destId="{6DA99D76-89C3-4EAE-B8CA-B58F47C14D5D}" srcOrd="1" destOrd="0" parTransId="{9C856B02-4C11-429F-9020-381C7B448A85}" sibTransId="{683DF9BB-75E8-4BD3-A921-0E9829127401}"/>
    <dgm:cxn modelId="{47AADAC1-EAE9-47CD-916D-AFDA9B185E64}" srcId="{D01D80BB-CE8B-4D5F-A352-FB31E07A78AD}" destId="{50739077-4461-478E-B53A-7AE1FC2CD5CE}" srcOrd="1" destOrd="0" parTransId="{807C1F82-AE3C-466B-A0B6-62A6E96BA431}" sibTransId="{147BE82E-888E-460B-AB1C-644330CAD467}"/>
    <dgm:cxn modelId="{07C55EC3-E462-44EA-9399-AEA25249F1FD}" type="presOf" srcId="{C692E5AC-263F-4D8D-A98E-158C54082896}" destId="{9E307B02-FEA9-4738-82E5-1EF53646F7C4}" srcOrd="0" destOrd="0" presId="urn:microsoft.com/office/officeart/2005/8/layout/orgChart1"/>
    <dgm:cxn modelId="{5F57A6C4-5C53-4FF3-B83B-9937C9C93FD4}" type="presOf" srcId="{A9C81F44-C4EC-4BAF-94AA-0A0FA9C5DB41}" destId="{24FEE865-F1F8-4EC5-8DE2-A8ED968ED52B}" srcOrd="0" destOrd="0" presId="urn:microsoft.com/office/officeart/2005/8/layout/orgChart1"/>
    <dgm:cxn modelId="{CF631BC6-B7EB-485C-BE8E-1F7EB8E12EB0}" type="presOf" srcId="{D01D80BB-CE8B-4D5F-A352-FB31E07A78AD}" destId="{7227E2B5-AF2D-49DC-9ED8-E8DF4B54BE96}" srcOrd="1" destOrd="0" presId="urn:microsoft.com/office/officeart/2005/8/layout/orgChart1"/>
    <dgm:cxn modelId="{9FA7DEC8-8510-4303-8435-7C3A1861E9F2}" srcId="{8B8095DC-5BAF-444F-A5E6-9B40FF5D1830}" destId="{6D9E8FAF-82D7-448C-9FC6-D95902D14666}" srcOrd="3" destOrd="0" parTransId="{17D19407-760C-4FBA-A7AC-42154F29D9FA}" sibTransId="{0205F959-0CE6-4181-8938-5352CC1FF4DF}"/>
    <dgm:cxn modelId="{3FA214CD-9C56-4F7D-B61B-4BDA290A4DA6}" type="presOf" srcId="{00916BC7-1088-4114-BC27-31903BC8FF25}" destId="{8B1E5D50-2F8C-4C05-808F-6CA60FD3F8B3}" srcOrd="0" destOrd="0" presId="urn:microsoft.com/office/officeart/2005/8/layout/orgChart1"/>
    <dgm:cxn modelId="{EC6D6BCE-6BEB-4457-B85C-3E6A9D543A90}" srcId="{05C71E14-FD70-4C5A-93DF-C757AF211E92}" destId="{AFE1B11A-D629-4416-8508-76FD87744FA1}" srcOrd="1" destOrd="0" parTransId="{29C49991-E533-4EA3-8D41-AC29DA680325}" sibTransId="{AE2EE824-97B3-4D37-A6B2-90195ADF2D69}"/>
    <dgm:cxn modelId="{2B839ECF-1DF4-4EC9-9CBC-ACF036DF3858}" srcId="{CE27BB46-01BB-4A31-A50F-BBB78DC24BD9}" destId="{9774C014-4431-4612-8437-C415AB643A6D}" srcOrd="0" destOrd="0" parTransId="{00916BC7-1088-4114-BC27-31903BC8FF25}" sibTransId="{9A7CEFA5-9642-430F-82A0-860F5EA3332E}"/>
    <dgm:cxn modelId="{CCCFE9D1-37D8-49C9-A419-D4EB2B9A310B}" type="presOf" srcId="{2913596D-2712-44B6-A356-C92AAFC08CA5}" destId="{0FE70915-9A8A-43F5-A8C1-BA38113F70B1}" srcOrd="0" destOrd="0" presId="urn:microsoft.com/office/officeart/2005/8/layout/orgChart1"/>
    <dgm:cxn modelId="{75F001D3-03A7-4D2F-9C8A-1AAB1DD15F71}" type="presOf" srcId="{9C856B02-4C11-429F-9020-381C7B448A85}" destId="{7E5FA404-4C4F-4721-8D05-F5EA783D8837}" srcOrd="0" destOrd="0" presId="urn:microsoft.com/office/officeart/2005/8/layout/orgChart1"/>
    <dgm:cxn modelId="{BE9659D4-D55F-4381-BDA1-A3BD0E2B3A87}" type="presOf" srcId="{98ECE96C-38DD-4BCF-8004-323FDE04157D}" destId="{625FD4FA-83D0-4DBE-A1EE-F6242B0896E5}" srcOrd="0" destOrd="0" presId="urn:microsoft.com/office/officeart/2005/8/layout/orgChart1"/>
    <dgm:cxn modelId="{58FA98D4-39C7-4938-B841-BB2D756F1BA3}" type="presOf" srcId="{AECA52DD-AB0C-49A4-8FE7-78A7D594B814}" destId="{CDE2C5A0-463E-45D2-8E34-80D978DF3691}" srcOrd="0" destOrd="0" presId="urn:microsoft.com/office/officeart/2005/8/layout/orgChart1"/>
    <dgm:cxn modelId="{E2D45AD8-2C3D-4FFC-81B4-2366A7703762}" type="presOf" srcId="{14F7065D-0A97-4373-A863-173ADD8B83F5}" destId="{A38DCB2D-0AB8-4092-8C6F-40C5E707670E}" srcOrd="0" destOrd="0" presId="urn:microsoft.com/office/officeart/2005/8/layout/orgChart1"/>
    <dgm:cxn modelId="{FA8460DA-9E37-4D52-B23E-71C6E82EDE4E}" srcId="{8B8095DC-5BAF-444F-A5E6-9B40FF5D1830}" destId="{132C0002-9B4E-41B1-9EAB-DD155E726B9E}" srcOrd="0" destOrd="0" parTransId="{C45ABC3D-8799-4E18-8B28-A946619FE790}" sibTransId="{BF67610C-67AF-47E0-93AA-BF97838C3743}"/>
    <dgm:cxn modelId="{B26180DC-4835-4991-B8DD-76852C36790A}" srcId="{6DA99D76-89C3-4EAE-B8CA-B58F47C14D5D}" destId="{55A66829-5132-47C8-9E0F-93D88E7AC7E2}" srcOrd="0" destOrd="0" parTransId="{E2B6B8E2-77F2-43F1-AA76-F6372C5D07BD}" sibTransId="{C3F0DB7C-59C3-4272-9EDE-28BC148D5D4C}"/>
    <dgm:cxn modelId="{6607BEDC-448E-4C1D-A025-ECF3964AE7D3}" srcId="{6D9E8FAF-82D7-448C-9FC6-D95902D14666}" destId="{683533D5-6E54-47D3-8E62-C04CB0753273}" srcOrd="1" destOrd="0" parTransId="{F742AF02-6360-44A8-9EE9-AB40466EB48F}" sibTransId="{58755F36-944A-419A-A215-251087BE7589}"/>
    <dgm:cxn modelId="{327BF7DD-26D4-4E34-9DFF-91876F2DC293}" type="presOf" srcId="{421D3C8D-BC7D-42EA-961B-B771B3157D70}" destId="{2F782586-B4D7-4CD7-8E31-8F4719965A06}" srcOrd="0" destOrd="0" presId="urn:microsoft.com/office/officeart/2005/8/layout/orgChart1"/>
    <dgm:cxn modelId="{BCFEE9DE-F256-4BF2-A06C-1640CD43E293}" type="presOf" srcId="{184341BF-C3E6-4951-BEAE-70940A0666E8}" destId="{5F572211-1C5A-43D6-846A-532855A4AD87}" srcOrd="0" destOrd="0" presId="urn:microsoft.com/office/officeart/2005/8/layout/orgChart1"/>
    <dgm:cxn modelId="{79696FE0-B97A-4348-A2F3-D609512A3754}" type="presOf" srcId="{2B25009D-7353-4B84-BC04-D111836112F3}" destId="{522237C0-E4E3-406E-A202-82543F531079}" srcOrd="1" destOrd="0" presId="urn:microsoft.com/office/officeart/2005/8/layout/orgChart1"/>
    <dgm:cxn modelId="{F260E5E0-B6A9-42B4-86D0-725C39D3AE52}" type="presOf" srcId="{C4EEB246-BFA4-4B48-A90E-37BCC198EC0A}" destId="{50890D46-D162-42E7-872B-A44E854FCF02}" srcOrd="0" destOrd="0" presId="urn:microsoft.com/office/officeart/2005/8/layout/orgChart1"/>
    <dgm:cxn modelId="{28F018E2-6E80-4D6B-911A-FFC955A33073}" type="presOf" srcId="{D07BDBD9-C93A-4116-9BE1-43548FE8E99C}" destId="{7F779B23-270C-4F6D-91E7-54CE1F61AEF9}" srcOrd="1" destOrd="0" presId="urn:microsoft.com/office/officeart/2005/8/layout/orgChart1"/>
    <dgm:cxn modelId="{C6A587E3-417E-4028-AE32-83A8F54071BB}" srcId="{8B8095DC-5BAF-444F-A5E6-9B40FF5D1830}" destId="{98ECE96C-38DD-4BCF-8004-323FDE04157D}" srcOrd="1" destOrd="0" parTransId="{601825C3-C945-4E73-87BA-EF045BB98077}" sibTransId="{2920F047-2CE8-4142-AA6B-3F4927A83696}"/>
    <dgm:cxn modelId="{901AADE5-7A54-45CB-89A6-76119DD3960E}" type="presOf" srcId="{6EB5231D-A6BE-421E-B21C-030C68AE9B32}" destId="{59316750-130C-444D-9693-E9F7ECB9B814}" srcOrd="1" destOrd="0" presId="urn:microsoft.com/office/officeart/2005/8/layout/orgChart1"/>
    <dgm:cxn modelId="{FC88F0E6-C627-488A-B786-18FE85148611}" type="presOf" srcId="{2D8A0EA3-9674-416D-93EB-A459A4441C56}" destId="{C8E95900-067E-46B6-9B60-B48304109F94}" srcOrd="0" destOrd="0" presId="urn:microsoft.com/office/officeart/2005/8/layout/orgChart1"/>
    <dgm:cxn modelId="{C17C45EF-3CC8-427B-B4E9-74998E41FF87}" type="presOf" srcId="{6DA99D76-89C3-4EAE-B8CA-B58F47C14D5D}" destId="{0DCB864E-076D-49E7-ACA5-3287A4204A0D}" srcOrd="0" destOrd="0" presId="urn:microsoft.com/office/officeart/2005/8/layout/orgChart1"/>
    <dgm:cxn modelId="{A7EAD9EF-8C57-494D-AE34-9B2C224E4D3F}" type="presOf" srcId="{6D9E8FAF-82D7-448C-9FC6-D95902D14666}" destId="{AA98EBBB-AD3E-4674-8877-FFA0C22738BA}" srcOrd="1" destOrd="0" presId="urn:microsoft.com/office/officeart/2005/8/layout/orgChart1"/>
    <dgm:cxn modelId="{2807E4F1-DD28-432B-BD64-A4A20AE3C487}" type="presOf" srcId="{807C1F82-AE3C-466B-A0B6-62A6E96BA431}" destId="{E3371DE9-5712-4244-9FFE-406D04CF528C}" srcOrd="0" destOrd="0" presId="urn:microsoft.com/office/officeart/2005/8/layout/orgChart1"/>
    <dgm:cxn modelId="{53A2DDF4-8EFA-4276-941A-6E7D80053D3E}" type="presOf" srcId="{98ECE96C-38DD-4BCF-8004-323FDE04157D}" destId="{C397B61F-C543-426C-B3E4-96B974E3DD3F}" srcOrd="1" destOrd="0" presId="urn:microsoft.com/office/officeart/2005/8/layout/orgChart1"/>
    <dgm:cxn modelId="{8BE448F7-DA8C-43B1-8328-0E81DFAB35A7}" srcId="{6D9E8FAF-82D7-448C-9FC6-D95902D14666}" destId="{C7E6D39F-4983-49B7-B42B-C60769F1E36C}" srcOrd="3" destOrd="0" parTransId="{28843145-5222-4C97-B07A-F4D1777FF9D7}" sibTransId="{C88EB909-7A25-4F2A-9FC5-EF420B4BCA2E}"/>
    <dgm:cxn modelId="{86DF6DF9-0F81-466E-B39B-98C31E5E1797}" type="presOf" srcId="{3D68EFB5-DB35-4B7C-964B-70D9CF4ACFB8}" destId="{C8E689E2-6FFD-4205-B570-E110ED38F966}" srcOrd="1" destOrd="0" presId="urn:microsoft.com/office/officeart/2005/8/layout/orgChart1"/>
    <dgm:cxn modelId="{EBD51DFA-C3C7-451A-BBF6-2887D9D0E37F}" srcId="{8B8095DC-5BAF-444F-A5E6-9B40FF5D1830}" destId="{D01D80BB-CE8B-4D5F-A352-FB31E07A78AD}" srcOrd="2" destOrd="0" parTransId="{184341BF-C3E6-4951-BEAE-70940A0666E8}" sibTransId="{28E7A68C-F5ED-4BC4-A88B-9D3ECF37CF99}"/>
    <dgm:cxn modelId="{2888BBFC-DA81-4D4F-BC5B-CE69A006CADE}" type="presOf" srcId="{D42BF4AC-CC72-4577-95A9-F7C64BB8B4BC}" destId="{BA14E508-80DB-4D30-83AF-714D6FBE03DE}" srcOrd="0" destOrd="0" presId="urn:microsoft.com/office/officeart/2005/8/layout/orgChart1"/>
    <dgm:cxn modelId="{B495991C-4E91-474E-9A74-DE8B9BF94388}" type="presParOf" srcId="{2F782586-B4D7-4CD7-8E31-8F4719965A06}" destId="{667233E4-0EB8-46F8-8F00-10492E3E8346}" srcOrd="0" destOrd="0" presId="urn:microsoft.com/office/officeart/2005/8/layout/orgChart1"/>
    <dgm:cxn modelId="{94C32AD0-C90A-4213-B9C1-8AF5C11B263D}" type="presParOf" srcId="{667233E4-0EB8-46F8-8F00-10492E3E8346}" destId="{BFB7CA74-8F80-446D-9163-A145439057C2}" srcOrd="0" destOrd="0" presId="urn:microsoft.com/office/officeart/2005/8/layout/orgChart1"/>
    <dgm:cxn modelId="{B1BBC828-1532-463A-A994-432B870FC0F5}" type="presParOf" srcId="{BFB7CA74-8F80-446D-9163-A145439057C2}" destId="{31851A4B-A851-4884-BEAA-0234ABE44B18}" srcOrd="0" destOrd="0" presId="urn:microsoft.com/office/officeart/2005/8/layout/orgChart1"/>
    <dgm:cxn modelId="{D1703391-AECC-44AE-803C-24E0E0FB986E}" type="presParOf" srcId="{BFB7CA74-8F80-446D-9163-A145439057C2}" destId="{05351BF0-E12C-4589-AFAB-D90AE1D67C43}" srcOrd="1" destOrd="0" presId="urn:microsoft.com/office/officeart/2005/8/layout/orgChart1"/>
    <dgm:cxn modelId="{9809B68B-1B61-4322-87B0-D0AEA249D1D4}" type="presParOf" srcId="{667233E4-0EB8-46F8-8F00-10492E3E8346}" destId="{AD83DA3E-C229-4925-9BC7-4FCA576A1F3D}" srcOrd="1" destOrd="0" presId="urn:microsoft.com/office/officeart/2005/8/layout/orgChart1"/>
    <dgm:cxn modelId="{2812F51F-63C9-4161-A9C6-E5B8D7B5C2D3}" type="presParOf" srcId="{AD83DA3E-C229-4925-9BC7-4FCA576A1F3D}" destId="{83C32C79-0552-4D29-86C5-13AECF87022D}" srcOrd="0" destOrd="0" presId="urn:microsoft.com/office/officeart/2005/8/layout/orgChart1"/>
    <dgm:cxn modelId="{61F00803-8D87-45F9-B57F-74E21397C207}" type="presParOf" srcId="{AD83DA3E-C229-4925-9BC7-4FCA576A1F3D}" destId="{350C634F-DCC1-4EF2-A61E-697E166D65D8}" srcOrd="1" destOrd="0" presId="urn:microsoft.com/office/officeart/2005/8/layout/orgChart1"/>
    <dgm:cxn modelId="{D4D482E7-D86C-4DED-B724-D62701A4D47D}" type="presParOf" srcId="{350C634F-DCC1-4EF2-A61E-697E166D65D8}" destId="{2B8BD5EE-1607-4D31-BFE2-BA4753FF68F0}" srcOrd="0" destOrd="0" presId="urn:microsoft.com/office/officeart/2005/8/layout/orgChart1"/>
    <dgm:cxn modelId="{F873BDF6-583C-4404-A25A-0082179B9D7B}" type="presParOf" srcId="{2B8BD5EE-1607-4D31-BFE2-BA4753FF68F0}" destId="{625FD4FA-83D0-4DBE-A1EE-F6242B0896E5}" srcOrd="0" destOrd="0" presId="urn:microsoft.com/office/officeart/2005/8/layout/orgChart1"/>
    <dgm:cxn modelId="{D9408C46-04FA-46A1-B28F-C753393108FA}" type="presParOf" srcId="{2B8BD5EE-1607-4D31-BFE2-BA4753FF68F0}" destId="{C397B61F-C543-426C-B3E4-96B974E3DD3F}" srcOrd="1" destOrd="0" presId="urn:microsoft.com/office/officeart/2005/8/layout/orgChart1"/>
    <dgm:cxn modelId="{947D0268-9122-4EB2-95A5-AA8E7CB8FFB8}" type="presParOf" srcId="{350C634F-DCC1-4EF2-A61E-697E166D65D8}" destId="{E4CE7C64-E569-4041-963F-F73E09E73630}" srcOrd="1" destOrd="0" presId="urn:microsoft.com/office/officeart/2005/8/layout/orgChart1"/>
    <dgm:cxn modelId="{56FA3893-F88C-416B-A53C-7E5AD465A73B}" type="presParOf" srcId="{E4CE7C64-E569-4041-963F-F73E09E73630}" destId="{9E307B02-FEA9-4738-82E5-1EF53646F7C4}" srcOrd="0" destOrd="0" presId="urn:microsoft.com/office/officeart/2005/8/layout/orgChart1"/>
    <dgm:cxn modelId="{3216B751-2405-458D-A732-B4DF144165D7}" type="presParOf" srcId="{E4CE7C64-E569-4041-963F-F73E09E73630}" destId="{1FBD2488-1CBA-4192-B4C8-484661D4A617}" srcOrd="1" destOrd="0" presId="urn:microsoft.com/office/officeart/2005/8/layout/orgChart1"/>
    <dgm:cxn modelId="{9D8A16A2-1DCD-4CBD-9CB7-CBFA8356BE17}" type="presParOf" srcId="{1FBD2488-1CBA-4192-B4C8-484661D4A617}" destId="{B0BF3ADD-94A0-4FCE-936C-AEDEDB1DE4C6}" srcOrd="0" destOrd="0" presId="urn:microsoft.com/office/officeart/2005/8/layout/orgChart1"/>
    <dgm:cxn modelId="{428C696D-A9B5-4342-8432-BF2BE7B2D8C5}" type="presParOf" srcId="{B0BF3ADD-94A0-4FCE-936C-AEDEDB1DE4C6}" destId="{2DD1079C-B27F-4852-93F2-C305075C5120}" srcOrd="0" destOrd="0" presId="urn:microsoft.com/office/officeart/2005/8/layout/orgChart1"/>
    <dgm:cxn modelId="{C327B14E-CF79-4570-A101-B1083D251C16}" type="presParOf" srcId="{B0BF3ADD-94A0-4FCE-936C-AEDEDB1DE4C6}" destId="{C73CCD7D-3086-440A-A9CF-00AFBEA0541B}" srcOrd="1" destOrd="0" presId="urn:microsoft.com/office/officeart/2005/8/layout/orgChart1"/>
    <dgm:cxn modelId="{133ED52D-1B99-47E2-B1A9-6444214920A4}" type="presParOf" srcId="{1FBD2488-1CBA-4192-B4C8-484661D4A617}" destId="{3069EF5D-9450-4417-906A-17E05FDC17C4}" srcOrd="1" destOrd="0" presId="urn:microsoft.com/office/officeart/2005/8/layout/orgChart1"/>
    <dgm:cxn modelId="{AC07CBC0-3420-4E1D-B543-AAAF10CD14E6}" type="presParOf" srcId="{3069EF5D-9450-4417-906A-17E05FDC17C4}" destId="{EB9FE0DB-1CB9-4BDE-90E3-DA563703F0BC}" srcOrd="0" destOrd="0" presId="urn:microsoft.com/office/officeart/2005/8/layout/orgChart1"/>
    <dgm:cxn modelId="{6C4F8644-208A-4AD5-B535-6C2B348283FD}" type="presParOf" srcId="{3069EF5D-9450-4417-906A-17E05FDC17C4}" destId="{85081E34-E9E9-4181-A812-FDDBAA816FEB}" srcOrd="1" destOrd="0" presId="urn:microsoft.com/office/officeart/2005/8/layout/orgChart1"/>
    <dgm:cxn modelId="{1E458E02-60E6-4338-8410-0617A0329BD5}" type="presParOf" srcId="{85081E34-E9E9-4181-A812-FDDBAA816FEB}" destId="{A8E62E7A-F027-4466-BA57-3844CF0BBA67}" srcOrd="0" destOrd="0" presId="urn:microsoft.com/office/officeart/2005/8/layout/orgChart1"/>
    <dgm:cxn modelId="{1A6DA947-6353-4800-B2E3-F90E472975C2}" type="presParOf" srcId="{A8E62E7A-F027-4466-BA57-3844CF0BBA67}" destId="{C00F2EBD-9608-4539-919A-F2950F757459}" srcOrd="0" destOrd="0" presId="urn:microsoft.com/office/officeart/2005/8/layout/orgChart1"/>
    <dgm:cxn modelId="{05E7AB83-138C-4C34-96D7-6D4BB93D5ABE}" type="presParOf" srcId="{A8E62E7A-F027-4466-BA57-3844CF0BBA67}" destId="{7F779B23-270C-4F6D-91E7-54CE1F61AEF9}" srcOrd="1" destOrd="0" presId="urn:microsoft.com/office/officeart/2005/8/layout/orgChart1"/>
    <dgm:cxn modelId="{DD89D2B3-F668-412C-B48A-547B44686497}" type="presParOf" srcId="{85081E34-E9E9-4181-A812-FDDBAA816FEB}" destId="{09A862B4-E91A-4EE7-AD87-AFF8EAB8875E}" srcOrd="1" destOrd="0" presId="urn:microsoft.com/office/officeart/2005/8/layout/orgChart1"/>
    <dgm:cxn modelId="{828039B6-8157-4D9D-A11C-EA6269DC4E11}" type="presParOf" srcId="{85081E34-E9E9-4181-A812-FDDBAA816FEB}" destId="{412A55A6-5261-41E7-8F68-68D92E38F17E}" srcOrd="2" destOrd="0" presId="urn:microsoft.com/office/officeart/2005/8/layout/orgChart1"/>
    <dgm:cxn modelId="{F2DA36AB-8EC9-4A31-890C-6934C2B467F4}" type="presParOf" srcId="{3069EF5D-9450-4417-906A-17E05FDC17C4}" destId="{FA46FC61-2DEB-4AB6-AE88-30A1A0FDE61C}" srcOrd="2" destOrd="0" presId="urn:microsoft.com/office/officeart/2005/8/layout/orgChart1"/>
    <dgm:cxn modelId="{73D14394-2BFC-43CA-BFC1-DB812AE41D1E}" type="presParOf" srcId="{3069EF5D-9450-4417-906A-17E05FDC17C4}" destId="{1A48E3C9-1ABC-448F-AD38-F20029ABBE50}" srcOrd="3" destOrd="0" presId="urn:microsoft.com/office/officeart/2005/8/layout/orgChart1"/>
    <dgm:cxn modelId="{05D1AB41-EA29-47A9-93CF-EA9B4E3FA623}" type="presParOf" srcId="{1A48E3C9-1ABC-448F-AD38-F20029ABBE50}" destId="{9A402D6F-2F4F-4685-9788-EDDAB12DD726}" srcOrd="0" destOrd="0" presId="urn:microsoft.com/office/officeart/2005/8/layout/orgChart1"/>
    <dgm:cxn modelId="{410DB702-B58D-4367-A2A1-3E6824B898E5}" type="presParOf" srcId="{9A402D6F-2F4F-4685-9788-EDDAB12DD726}" destId="{9EA1B554-47DD-4AFD-BAF8-929430B3AE86}" srcOrd="0" destOrd="0" presId="urn:microsoft.com/office/officeart/2005/8/layout/orgChart1"/>
    <dgm:cxn modelId="{5EBA999B-12C6-4369-A031-B04D50102D1D}" type="presParOf" srcId="{9A402D6F-2F4F-4685-9788-EDDAB12DD726}" destId="{AAB87B7F-4D8E-479A-9F5D-EC278B831F25}" srcOrd="1" destOrd="0" presId="urn:microsoft.com/office/officeart/2005/8/layout/orgChart1"/>
    <dgm:cxn modelId="{A56771E7-E2F6-4957-A57C-06CD77252164}" type="presParOf" srcId="{1A48E3C9-1ABC-448F-AD38-F20029ABBE50}" destId="{F8FE8EA1-69E3-4CD9-80E9-ED7CD3F7D771}" srcOrd="1" destOrd="0" presId="urn:microsoft.com/office/officeart/2005/8/layout/orgChart1"/>
    <dgm:cxn modelId="{07B20B4B-9F65-4054-8678-4E99D694D4E7}" type="presParOf" srcId="{1A48E3C9-1ABC-448F-AD38-F20029ABBE50}" destId="{868315F6-D278-4785-9FED-003DC22679B4}" srcOrd="2" destOrd="0" presId="urn:microsoft.com/office/officeart/2005/8/layout/orgChart1"/>
    <dgm:cxn modelId="{302D324E-2F2B-41B3-B11E-E115D0A52CC6}" type="presParOf" srcId="{3069EF5D-9450-4417-906A-17E05FDC17C4}" destId="{7DAFE073-226C-4DE2-A4F2-CCF5439C3B13}" srcOrd="4" destOrd="0" presId="urn:microsoft.com/office/officeart/2005/8/layout/orgChart1"/>
    <dgm:cxn modelId="{014D9799-C446-44BB-A14B-7223D506E3F4}" type="presParOf" srcId="{3069EF5D-9450-4417-906A-17E05FDC17C4}" destId="{29972465-9BC7-4284-A6C7-8FB4716C435E}" srcOrd="5" destOrd="0" presId="urn:microsoft.com/office/officeart/2005/8/layout/orgChart1"/>
    <dgm:cxn modelId="{F8E485A2-8A58-4AA0-AB96-956700F83135}" type="presParOf" srcId="{29972465-9BC7-4284-A6C7-8FB4716C435E}" destId="{6568A7C7-9EBE-4435-AC09-04D9168B5AE5}" srcOrd="0" destOrd="0" presId="urn:microsoft.com/office/officeart/2005/8/layout/orgChart1"/>
    <dgm:cxn modelId="{A2D690A5-3395-4204-8544-D6066418AB6A}" type="presParOf" srcId="{6568A7C7-9EBE-4435-AC09-04D9168B5AE5}" destId="{23AAFDD4-0EC4-415F-BB76-B1778F273628}" srcOrd="0" destOrd="0" presId="urn:microsoft.com/office/officeart/2005/8/layout/orgChart1"/>
    <dgm:cxn modelId="{248DEDBA-0F6B-444E-8864-27C86CD3ACA1}" type="presParOf" srcId="{6568A7C7-9EBE-4435-AC09-04D9168B5AE5}" destId="{4A70B16F-BD39-42E4-948F-85DCB8057BDC}" srcOrd="1" destOrd="0" presId="urn:microsoft.com/office/officeart/2005/8/layout/orgChart1"/>
    <dgm:cxn modelId="{F16323E2-17FC-4A0D-867E-3088CF0B8F75}" type="presParOf" srcId="{29972465-9BC7-4284-A6C7-8FB4716C435E}" destId="{3DF1173D-7520-438D-830F-328BE9BCCF88}" srcOrd="1" destOrd="0" presId="urn:microsoft.com/office/officeart/2005/8/layout/orgChart1"/>
    <dgm:cxn modelId="{71E8B663-8744-4927-9158-977F5B06AEE4}" type="presParOf" srcId="{29972465-9BC7-4284-A6C7-8FB4716C435E}" destId="{A4AFF5AF-AB4A-4E79-AEC4-206B86CCE153}" srcOrd="2" destOrd="0" presId="urn:microsoft.com/office/officeart/2005/8/layout/orgChart1"/>
    <dgm:cxn modelId="{200F23F2-F1A0-4710-9F08-F0E794ED311B}" type="presParOf" srcId="{1FBD2488-1CBA-4192-B4C8-484661D4A617}" destId="{C7AF30C5-2A86-4629-A3AE-C8F43205392B}" srcOrd="2" destOrd="0" presId="urn:microsoft.com/office/officeart/2005/8/layout/orgChart1"/>
    <dgm:cxn modelId="{D4F4F18D-F34C-4923-8ABC-AD994ACD54BE}" type="presParOf" srcId="{E4CE7C64-E569-4041-963F-F73E09E73630}" destId="{7E5FA404-4C4F-4721-8D05-F5EA783D8837}" srcOrd="2" destOrd="0" presId="urn:microsoft.com/office/officeart/2005/8/layout/orgChart1"/>
    <dgm:cxn modelId="{A5AFB5E1-D066-4544-82CC-DFE4CC796AE7}" type="presParOf" srcId="{E4CE7C64-E569-4041-963F-F73E09E73630}" destId="{C4F45940-E68C-4F2A-90B3-33A905EEFFA0}" srcOrd="3" destOrd="0" presId="urn:microsoft.com/office/officeart/2005/8/layout/orgChart1"/>
    <dgm:cxn modelId="{7AD7DF96-343A-48BF-B146-2347B87E65AE}" type="presParOf" srcId="{C4F45940-E68C-4F2A-90B3-33A905EEFFA0}" destId="{AFAA711F-001A-4A2C-8DC5-6305A97AC7E6}" srcOrd="0" destOrd="0" presId="urn:microsoft.com/office/officeart/2005/8/layout/orgChart1"/>
    <dgm:cxn modelId="{12567C7C-5FD3-4FE3-93CC-1CDB0B2E8768}" type="presParOf" srcId="{AFAA711F-001A-4A2C-8DC5-6305A97AC7E6}" destId="{0DCB864E-076D-49E7-ACA5-3287A4204A0D}" srcOrd="0" destOrd="0" presId="urn:microsoft.com/office/officeart/2005/8/layout/orgChart1"/>
    <dgm:cxn modelId="{FE759BF3-015C-4D3D-844B-84E3A51F68F5}" type="presParOf" srcId="{AFAA711F-001A-4A2C-8DC5-6305A97AC7E6}" destId="{4488931C-8C78-440F-8FF7-B2FFC25B7920}" srcOrd="1" destOrd="0" presId="urn:microsoft.com/office/officeart/2005/8/layout/orgChart1"/>
    <dgm:cxn modelId="{37961777-3422-4603-8C60-AED7D4773B94}" type="presParOf" srcId="{C4F45940-E68C-4F2A-90B3-33A905EEFFA0}" destId="{94D9F404-88E5-4709-8E06-F1C2697C84DE}" srcOrd="1" destOrd="0" presId="urn:microsoft.com/office/officeart/2005/8/layout/orgChart1"/>
    <dgm:cxn modelId="{EA386C49-22CB-4607-B988-303EA2B5B3E0}" type="presParOf" srcId="{94D9F404-88E5-4709-8E06-F1C2697C84DE}" destId="{D2D427D1-CF5A-4982-867E-71CB7B508D82}" srcOrd="0" destOrd="0" presId="urn:microsoft.com/office/officeart/2005/8/layout/orgChart1"/>
    <dgm:cxn modelId="{3AD7A8EC-0AC4-47A1-A64C-97E405620BDF}" type="presParOf" srcId="{94D9F404-88E5-4709-8E06-F1C2697C84DE}" destId="{A95C8B94-D35E-4C46-8291-1833A52C7B6B}" srcOrd="1" destOrd="0" presId="urn:microsoft.com/office/officeart/2005/8/layout/orgChart1"/>
    <dgm:cxn modelId="{7F7BD57C-BA81-465D-B011-14508986A42A}" type="presParOf" srcId="{A95C8B94-D35E-4C46-8291-1833A52C7B6B}" destId="{43D85F7A-49C8-445E-930B-BC58E323E2B4}" srcOrd="0" destOrd="0" presId="urn:microsoft.com/office/officeart/2005/8/layout/orgChart1"/>
    <dgm:cxn modelId="{F7C0BB70-1A33-4F4F-A262-4CD535EDA53C}" type="presParOf" srcId="{43D85F7A-49C8-445E-930B-BC58E323E2B4}" destId="{772CFBFF-0DE6-4243-A43F-48C1790F421F}" srcOrd="0" destOrd="0" presId="urn:microsoft.com/office/officeart/2005/8/layout/orgChart1"/>
    <dgm:cxn modelId="{1C14CAA2-913F-4738-99D9-04D6B08BD898}" type="presParOf" srcId="{43D85F7A-49C8-445E-930B-BC58E323E2B4}" destId="{33313499-F1BE-4F89-9AE5-2BA50EFC4CF3}" srcOrd="1" destOrd="0" presId="urn:microsoft.com/office/officeart/2005/8/layout/orgChart1"/>
    <dgm:cxn modelId="{F8B9DED6-EBC9-445A-BB03-EDF006ECF008}" type="presParOf" srcId="{A95C8B94-D35E-4C46-8291-1833A52C7B6B}" destId="{92D906B8-E2F4-47FF-BE7D-FB45A83837EE}" srcOrd="1" destOrd="0" presId="urn:microsoft.com/office/officeart/2005/8/layout/orgChart1"/>
    <dgm:cxn modelId="{7E586492-A303-490A-BC1D-C31DC24DCCD0}" type="presParOf" srcId="{A95C8B94-D35E-4C46-8291-1833A52C7B6B}" destId="{54F859A4-B3B8-4902-BD00-EBD3E3E57019}" srcOrd="2" destOrd="0" presId="urn:microsoft.com/office/officeart/2005/8/layout/orgChart1"/>
    <dgm:cxn modelId="{6BE44C7F-AC7F-4409-A839-C6C5EF3FEB6A}" type="presParOf" srcId="{94D9F404-88E5-4709-8E06-F1C2697C84DE}" destId="{B96BAA27-B69E-4985-94DE-602390D53D90}" srcOrd="2" destOrd="0" presId="urn:microsoft.com/office/officeart/2005/8/layout/orgChart1"/>
    <dgm:cxn modelId="{24A495B0-1BB3-4287-A338-79E3AD48CDFC}" type="presParOf" srcId="{94D9F404-88E5-4709-8E06-F1C2697C84DE}" destId="{E6474BB2-40C8-4B55-BE51-596D3851454C}" srcOrd="3" destOrd="0" presId="urn:microsoft.com/office/officeart/2005/8/layout/orgChart1"/>
    <dgm:cxn modelId="{B04595EA-D27A-489C-82DD-356B6395D460}" type="presParOf" srcId="{E6474BB2-40C8-4B55-BE51-596D3851454C}" destId="{0A5D244B-71AC-43D8-8B5F-F32C080F61C1}" srcOrd="0" destOrd="0" presId="urn:microsoft.com/office/officeart/2005/8/layout/orgChart1"/>
    <dgm:cxn modelId="{8E9730B1-7DD0-4876-9696-7D5EB77474CF}" type="presParOf" srcId="{0A5D244B-71AC-43D8-8B5F-F32C080F61C1}" destId="{75BAB4A8-DDB7-4B88-89CF-BAB1C45CF296}" srcOrd="0" destOrd="0" presId="urn:microsoft.com/office/officeart/2005/8/layout/orgChart1"/>
    <dgm:cxn modelId="{0ABF9845-114C-47A1-BA11-3698F0EE344E}" type="presParOf" srcId="{0A5D244B-71AC-43D8-8B5F-F32C080F61C1}" destId="{D296A5B5-C48E-4DB6-A169-47224D7EA560}" srcOrd="1" destOrd="0" presId="urn:microsoft.com/office/officeart/2005/8/layout/orgChart1"/>
    <dgm:cxn modelId="{318FEA29-A155-4B28-95F2-B84E7EBFBA85}" type="presParOf" srcId="{E6474BB2-40C8-4B55-BE51-596D3851454C}" destId="{E850B3A5-E8FA-4A48-A7B2-003EC11649E3}" srcOrd="1" destOrd="0" presId="urn:microsoft.com/office/officeart/2005/8/layout/orgChart1"/>
    <dgm:cxn modelId="{2E963778-7C16-42D0-B555-66CF39DBD915}" type="presParOf" srcId="{E6474BB2-40C8-4B55-BE51-596D3851454C}" destId="{BE5C5382-3330-4236-AEF8-8287A53F90A7}" srcOrd="2" destOrd="0" presId="urn:microsoft.com/office/officeart/2005/8/layout/orgChart1"/>
    <dgm:cxn modelId="{DFE07A59-B272-4008-A03C-43058636529C}" type="presParOf" srcId="{94D9F404-88E5-4709-8E06-F1C2697C84DE}" destId="{FC22D546-A7F2-4890-9B3B-C5A8B8F9A640}" srcOrd="4" destOrd="0" presId="urn:microsoft.com/office/officeart/2005/8/layout/orgChart1"/>
    <dgm:cxn modelId="{9572F666-5594-454B-81A4-B93A6BB3C30E}" type="presParOf" srcId="{94D9F404-88E5-4709-8E06-F1C2697C84DE}" destId="{59177511-E52D-48E8-BC8F-BF526169487F}" srcOrd="5" destOrd="0" presId="urn:microsoft.com/office/officeart/2005/8/layout/orgChart1"/>
    <dgm:cxn modelId="{6492E629-C0EA-4800-A185-19955BDC7E31}" type="presParOf" srcId="{59177511-E52D-48E8-BC8F-BF526169487F}" destId="{5DF25503-35DD-44F6-BEB1-3826DC57F1CA}" srcOrd="0" destOrd="0" presId="urn:microsoft.com/office/officeart/2005/8/layout/orgChart1"/>
    <dgm:cxn modelId="{0EC8D719-83A7-4DB7-87C4-10517359F1D7}" type="presParOf" srcId="{5DF25503-35DD-44F6-BEB1-3826DC57F1CA}" destId="{087C3665-2D3A-42B8-97BA-1905FAE58CA7}" srcOrd="0" destOrd="0" presId="urn:microsoft.com/office/officeart/2005/8/layout/orgChart1"/>
    <dgm:cxn modelId="{B74C4487-AAF9-4366-8EA8-7725CF1014AC}" type="presParOf" srcId="{5DF25503-35DD-44F6-BEB1-3826DC57F1CA}" destId="{59316750-130C-444D-9693-E9F7ECB9B814}" srcOrd="1" destOrd="0" presId="urn:microsoft.com/office/officeart/2005/8/layout/orgChart1"/>
    <dgm:cxn modelId="{487F1FE4-1EDE-427E-A6AC-13ED4F2CE11A}" type="presParOf" srcId="{59177511-E52D-48E8-BC8F-BF526169487F}" destId="{9A32FC79-5060-4B5C-87F6-934EE8792D75}" srcOrd="1" destOrd="0" presId="urn:microsoft.com/office/officeart/2005/8/layout/orgChart1"/>
    <dgm:cxn modelId="{1EE6C98D-BC57-49A8-9935-6CFAA3E055C3}" type="presParOf" srcId="{59177511-E52D-48E8-BC8F-BF526169487F}" destId="{F0214012-FBB4-4858-815A-3B039275B3B7}" srcOrd="2" destOrd="0" presId="urn:microsoft.com/office/officeart/2005/8/layout/orgChart1"/>
    <dgm:cxn modelId="{223C3F49-0E29-4A7F-9DE9-16E1A22FB575}" type="presParOf" srcId="{C4F45940-E68C-4F2A-90B3-33A905EEFFA0}" destId="{14270592-F335-442E-8E25-C075B0FFB521}" srcOrd="2" destOrd="0" presId="urn:microsoft.com/office/officeart/2005/8/layout/orgChart1"/>
    <dgm:cxn modelId="{052C9ED5-1D6D-4BAD-88D6-A6767093AE0F}" type="presParOf" srcId="{E4CE7C64-E569-4041-963F-F73E09E73630}" destId="{C9CE3ADF-24E8-4F4D-9BB0-5E9F2A833BC7}" srcOrd="4" destOrd="0" presId="urn:microsoft.com/office/officeart/2005/8/layout/orgChart1"/>
    <dgm:cxn modelId="{90870A98-2272-4020-B08A-04436A73ED90}" type="presParOf" srcId="{E4CE7C64-E569-4041-963F-F73E09E73630}" destId="{4020729E-63A9-4026-8801-0E1AEE107EEE}" srcOrd="5" destOrd="0" presId="urn:microsoft.com/office/officeart/2005/8/layout/orgChart1"/>
    <dgm:cxn modelId="{41E785F6-BA6A-4156-9A79-EBDDD7F49C7B}" type="presParOf" srcId="{4020729E-63A9-4026-8801-0E1AEE107EEE}" destId="{DD06898A-6D35-446B-8E47-014A015DAC21}" srcOrd="0" destOrd="0" presId="urn:microsoft.com/office/officeart/2005/8/layout/orgChart1"/>
    <dgm:cxn modelId="{35BBA9B8-6BC0-4C32-AE2F-0BBE44223332}" type="presParOf" srcId="{DD06898A-6D35-446B-8E47-014A015DAC21}" destId="{26CF9913-55DE-40A9-8558-822DC53D60A5}" srcOrd="0" destOrd="0" presId="urn:microsoft.com/office/officeart/2005/8/layout/orgChart1"/>
    <dgm:cxn modelId="{F4330CC8-0065-4ABC-A1DE-C3F65CBDC314}" type="presParOf" srcId="{DD06898A-6D35-446B-8E47-014A015DAC21}" destId="{4D7B829E-AB99-4E3B-9065-C73FDF674E35}" srcOrd="1" destOrd="0" presId="urn:microsoft.com/office/officeart/2005/8/layout/orgChart1"/>
    <dgm:cxn modelId="{DAAB16F2-16DD-4ADE-86C7-F2E47C75817B}" type="presParOf" srcId="{4020729E-63A9-4026-8801-0E1AEE107EEE}" destId="{A2F8EEB4-5462-413F-8B31-F34A8C2C350F}" srcOrd="1" destOrd="0" presId="urn:microsoft.com/office/officeart/2005/8/layout/orgChart1"/>
    <dgm:cxn modelId="{7AFA7CD5-62DF-49CC-8A4E-48D8967CBB32}" type="presParOf" srcId="{A2F8EEB4-5462-413F-8B31-F34A8C2C350F}" destId="{8B1E5D50-2F8C-4C05-808F-6CA60FD3F8B3}" srcOrd="0" destOrd="0" presId="urn:microsoft.com/office/officeart/2005/8/layout/orgChart1"/>
    <dgm:cxn modelId="{76916328-8A16-4036-9276-0CBCB1B934EF}" type="presParOf" srcId="{A2F8EEB4-5462-413F-8B31-F34A8C2C350F}" destId="{BF290C20-A571-4867-89F4-27A5A45A8C55}" srcOrd="1" destOrd="0" presId="urn:microsoft.com/office/officeart/2005/8/layout/orgChart1"/>
    <dgm:cxn modelId="{6BB5DE9A-6253-4293-BAB7-08EF6C82C552}" type="presParOf" srcId="{BF290C20-A571-4867-89F4-27A5A45A8C55}" destId="{C73B42B3-FE2E-41AE-821E-67A73F13CEB3}" srcOrd="0" destOrd="0" presId="urn:microsoft.com/office/officeart/2005/8/layout/orgChart1"/>
    <dgm:cxn modelId="{D4258C10-1BE3-49FC-9426-1BB88051C2D9}" type="presParOf" srcId="{C73B42B3-FE2E-41AE-821E-67A73F13CEB3}" destId="{A0CD80E6-ECFE-4C3B-BD2D-40B62C7C1D2A}" srcOrd="0" destOrd="0" presId="urn:microsoft.com/office/officeart/2005/8/layout/orgChart1"/>
    <dgm:cxn modelId="{0826CE8D-852C-4227-94EB-39A0596C0D44}" type="presParOf" srcId="{C73B42B3-FE2E-41AE-821E-67A73F13CEB3}" destId="{F176A010-438A-419E-882F-836754FE537C}" srcOrd="1" destOrd="0" presId="urn:microsoft.com/office/officeart/2005/8/layout/orgChart1"/>
    <dgm:cxn modelId="{61CA7E85-F65F-40F7-BB57-E5241F75C47C}" type="presParOf" srcId="{BF290C20-A571-4867-89F4-27A5A45A8C55}" destId="{0B29F61F-384D-4A40-A253-CEE189BC294C}" srcOrd="1" destOrd="0" presId="urn:microsoft.com/office/officeart/2005/8/layout/orgChart1"/>
    <dgm:cxn modelId="{5C1342D6-2A43-4A0C-ABB6-B133D1326605}" type="presParOf" srcId="{BF290C20-A571-4867-89F4-27A5A45A8C55}" destId="{17F2ABC1-6E23-45B2-BD15-502F04C2E525}" srcOrd="2" destOrd="0" presId="urn:microsoft.com/office/officeart/2005/8/layout/orgChart1"/>
    <dgm:cxn modelId="{A9312038-E63C-4AD7-AD0D-EBFAD8010B24}" type="presParOf" srcId="{A2F8EEB4-5462-413F-8B31-F34A8C2C350F}" destId="{3AD915BD-6986-4AC3-9ADE-52ACF0290D89}" srcOrd="2" destOrd="0" presId="urn:microsoft.com/office/officeart/2005/8/layout/orgChart1"/>
    <dgm:cxn modelId="{8DD913A1-4989-4C18-9D15-A75CD656848B}" type="presParOf" srcId="{A2F8EEB4-5462-413F-8B31-F34A8C2C350F}" destId="{8CB3EC7B-0752-4F77-A108-D96B989AD7E2}" srcOrd="3" destOrd="0" presId="urn:microsoft.com/office/officeart/2005/8/layout/orgChart1"/>
    <dgm:cxn modelId="{31AC58B0-3E81-40D4-9A16-1AED4CA20999}" type="presParOf" srcId="{8CB3EC7B-0752-4F77-A108-D96B989AD7E2}" destId="{5B471301-7DBC-4C24-8F63-68ED05F44C69}" srcOrd="0" destOrd="0" presId="urn:microsoft.com/office/officeart/2005/8/layout/orgChart1"/>
    <dgm:cxn modelId="{9E9CB198-491B-4834-AD0E-A4334A614590}" type="presParOf" srcId="{5B471301-7DBC-4C24-8F63-68ED05F44C69}" destId="{24FEE865-F1F8-4EC5-8DE2-A8ED968ED52B}" srcOrd="0" destOrd="0" presId="urn:microsoft.com/office/officeart/2005/8/layout/orgChart1"/>
    <dgm:cxn modelId="{BF441562-D668-4F8C-9B2A-9A7E1E78A9B0}" type="presParOf" srcId="{5B471301-7DBC-4C24-8F63-68ED05F44C69}" destId="{36CC02C8-5F18-42FE-B298-8807CEC41410}" srcOrd="1" destOrd="0" presId="urn:microsoft.com/office/officeart/2005/8/layout/orgChart1"/>
    <dgm:cxn modelId="{2CD08889-8C5C-4BF7-A82C-F6D525330177}" type="presParOf" srcId="{8CB3EC7B-0752-4F77-A108-D96B989AD7E2}" destId="{98D13631-E51B-4966-969B-0D4568FAE1FE}" srcOrd="1" destOrd="0" presId="urn:microsoft.com/office/officeart/2005/8/layout/orgChart1"/>
    <dgm:cxn modelId="{CDC1362A-C899-478F-8F9E-4B3B0113CEF2}" type="presParOf" srcId="{8CB3EC7B-0752-4F77-A108-D96B989AD7E2}" destId="{4557E17D-E22D-4DC6-B67C-23A7C5D91385}" srcOrd="2" destOrd="0" presId="urn:microsoft.com/office/officeart/2005/8/layout/orgChart1"/>
    <dgm:cxn modelId="{B223708A-6134-45F9-A534-842CC43A5348}" type="presParOf" srcId="{A2F8EEB4-5462-413F-8B31-F34A8C2C350F}" destId="{A38DCB2D-0AB8-4092-8C6F-40C5E707670E}" srcOrd="4" destOrd="0" presId="urn:microsoft.com/office/officeart/2005/8/layout/orgChart1"/>
    <dgm:cxn modelId="{FA518C61-0FA3-4F3E-8BE2-FBFA7DABFAA6}" type="presParOf" srcId="{A2F8EEB4-5462-413F-8B31-F34A8C2C350F}" destId="{2A228928-E4C9-458E-8EE6-748920299258}" srcOrd="5" destOrd="0" presId="urn:microsoft.com/office/officeart/2005/8/layout/orgChart1"/>
    <dgm:cxn modelId="{1ECEABB7-CD73-4EA1-892B-F7C32B60958E}" type="presParOf" srcId="{2A228928-E4C9-458E-8EE6-748920299258}" destId="{1EFE555D-5344-4FEF-B370-E218EF9A7D6C}" srcOrd="0" destOrd="0" presId="urn:microsoft.com/office/officeart/2005/8/layout/orgChart1"/>
    <dgm:cxn modelId="{DB5793F0-277A-4B2F-9997-539163D9045B}" type="presParOf" srcId="{1EFE555D-5344-4FEF-B370-E218EF9A7D6C}" destId="{16A50D2A-CFA1-4C28-8C83-4BA5A7166E72}" srcOrd="0" destOrd="0" presId="urn:microsoft.com/office/officeart/2005/8/layout/orgChart1"/>
    <dgm:cxn modelId="{2A81A868-477D-4517-AD10-7A32F766830E}" type="presParOf" srcId="{1EFE555D-5344-4FEF-B370-E218EF9A7D6C}" destId="{522237C0-E4E3-406E-A202-82543F531079}" srcOrd="1" destOrd="0" presId="urn:microsoft.com/office/officeart/2005/8/layout/orgChart1"/>
    <dgm:cxn modelId="{47721232-9F6A-4CC5-966E-A7250EF28DCF}" type="presParOf" srcId="{2A228928-E4C9-458E-8EE6-748920299258}" destId="{6FB41F41-DAE1-4F3A-A300-251F81A08314}" srcOrd="1" destOrd="0" presId="urn:microsoft.com/office/officeart/2005/8/layout/orgChart1"/>
    <dgm:cxn modelId="{2C7D08B7-465D-4A27-B79E-B4436EFD08F7}" type="presParOf" srcId="{2A228928-E4C9-458E-8EE6-748920299258}" destId="{7064918C-BDD6-41D7-919E-E45B0CDBD2AD}" srcOrd="2" destOrd="0" presId="urn:microsoft.com/office/officeart/2005/8/layout/orgChart1"/>
    <dgm:cxn modelId="{F36FB343-3A09-43F6-BE82-1364ACB2F216}" type="presParOf" srcId="{4020729E-63A9-4026-8801-0E1AEE107EEE}" destId="{E2A33BA8-A8B6-45A7-9E41-B19C289960C7}" srcOrd="2" destOrd="0" presId="urn:microsoft.com/office/officeart/2005/8/layout/orgChart1"/>
    <dgm:cxn modelId="{B657E66A-17FF-405B-8BAC-EBCE6500A219}" type="presParOf" srcId="{350C634F-DCC1-4EF2-A61E-697E166D65D8}" destId="{B6BAF946-062C-4C31-9D5F-0524D45BD1AB}" srcOrd="2" destOrd="0" presId="urn:microsoft.com/office/officeart/2005/8/layout/orgChart1"/>
    <dgm:cxn modelId="{2C5DDF05-11B7-4FB4-90F5-BE8E5D44BEA2}" type="presParOf" srcId="{AD83DA3E-C229-4925-9BC7-4FCA576A1F3D}" destId="{5F572211-1C5A-43D6-846A-532855A4AD87}" srcOrd="2" destOrd="0" presId="urn:microsoft.com/office/officeart/2005/8/layout/orgChart1"/>
    <dgm:cxn modelId="{92C7FCA6-1098-4B7D-A597-B5B709D19C38}" type="presParOf" srcId="{AD83DA3E-C229-4925-9BC7-4FCA576A1F3D}" destId="{CEAB60EF-0D45-4881-8DDD-A84D320B7999}" srcOrd="3" destOrd="0" presId="urn:microsoft.com/office/officeart/2005/8/layout/orgChart1"/>
    <dgm:cxn modelId="{976F735D-7BBC-44F6-989D-F5AF36BC1F78}" type="presParOf" srcId="{CEAB60EF-0D45-4881-8DDD-A84D320B7999}" destId="{DD5D524B-5103-41DF-9C43-FE5CC809913C}" srcOrd="0" destOrd="0" presId="urn:microsoft.com/office/officeart/2005/8/layout/orgChart1"/>
    <dgm:cxn modelId="{9F568160-FE8B-4942-B0BB-73C6D0725DA9}" type="presParOf" srcId="{DD5D524B-5103-41DF-9C43-FE5CC809913C}" destId="{C8354F49-9794-458F-BC53-BC87F2CEF30C}" srcOrd="0" destOrd="0" presId="urn:microsoft.com/office/officeart/2005/8/layout/orgChart1"/>
    <dgm:cxn modelId="{6255FA3B-E070-41A1-A446-8F66234C3253}" type="presParOf" srcId="{DD5D524B-5103-41DF-9C43-FE5CC809913C}" destId="{7227E2B5-AF2D-49DC-9ED8-E8DF4B54BE96}" srcOrd="1" destOrd="0" presId="urn:microsoft.com/office/officeart/2005/8/layout/orgChart1"/>
    <dgm:cxn modelId="{64EDD4F6-5A6E-486A-BF38-A30D941A4900}" type="presParOf" srcId="{CEAB60EF-0D45-4881-8DDD-A84D320B7999}" destId="{4D1B79C5-6BCF-47A0-9E3E-9883C115DA31}" srcOrd="1" destOrd="0" presId="urn:microsoft.com/office/officeart/2005/8/layout/orgChart1"/>
    <dgm:cxn modelId="{CFA93043-F0D8-4FFC-A4A0-2E1A61379B0E}" type="presParOf" srcId="{4D1B79C5-6BCF-47A0-9E3E-9883C115DA31}" destId="{C8E95900-067E-46B6-9B60-B48304109F94}" srcOrd="0" destOrd="0" presId="urn:microsoft.com/office/officeart/2005/8/layout/orgChart1"/>
    <dgm:cxn modelId="{628D0E31-C6EF-4334-8A54-44D0C36DBD22}" type="presParOf" srcId="{4D1B79C5-6BCF-47A0-9E3E-9883C115DA31}" destId="{BFF3530A-F549-408B-B38C-FA36CF9B655D}" srcOrd="1" destOrd="0" presId="urn:microsoft.com/office/officeart/2005/8/layout/orgChart1"/>
    <dgm:cxn modelId="{5EDEAE2C-144B-4F31-8559-4F6E366A327B}" type="presParOf" srcId="{BFF3530A-F549-408B-B38C-FA36CF9B655D}" destId="{83773CA4-74FA-48E1-8429-29D9B502EEEB}" srcOrd="0" destOrd="0" presId="urn:microsoft.com/office/officeart/2005/8/layout/orgChart1"/>
    <dgm:cxn modelId="{5838150A-7AEF-40A2-BC10-B826272B5AC7}" type="presParOf" srcId="{83773CA4-74FA-48E1-8429-29D9B502EEEB}" destId="{84CEFE75-90D7-428A-B429-C3CAA3F2ECD1}" srcOrd="0" destOrd="0" presId="urn:microsoft.com/office/officeart/2005/8/layout/orgChart1"/>
    <dgm:cxn modelId="{D3017761-D253-4CF7-8E73-6D1E7F856C04}" type="presParOf" srcId="{83773CA4-74FA-48E1-8429-29D9B502EEEB}" destId="{C8E689E2-6FFD-4205-B570-E110ED38F966}" srcOrd="1" destOrd="0" presId="urn:microsoft.com/office/officeart/2005/8/layout/orgChart1"/>
    <dgm:cxn modelId="{3C28930E-4E25-4638-9AE0-574A5CADA75F}" type="presParOf" srcId="{BFF3530A-F549-408B-B38C-FA36CF9B655D}" destId="{4A44B7EA-2595-4AF7-86F8-25DAC31C7001}" srcOrd="1" destOrd="0" presId="urn:microsoft.com/office/officeart/2005/8/layout/orgChart1"/>
    <dgm:cxn modelId="{CD48F55E-5EF2-4754-9DD0-8882A1F11E62}" type="presParOf" srcId="{BFF3530A-F549-408B-B38C-FA36CF9B655D}" destId="{CA624B5B-D363-44BE-BA99-96ED810066BF}" srcOrd="2" destOrd="0" presId="urn:microsoft.com/office/officeart/2005/8/layout/orgChart1"/>
    <dgm:cxn modelId="{22575EAE-CDA6-4D93-A76C-9593B15D3FF9}" type="presParOf" srcId="{4D1B79C5-6BCF-47A0-9E3E-9883C115DA31}" destId="{E3371DE9-5712-4244-9FFE-406D04CF528C}" srcOrd="2" destOrd="0" presId="urn:microsoft.com/office/officeart/2005/8/layout/orgChart1"/>
    <dgm:cxn modelId="{7F4482E5-4AFD-4D56-8635-D1EE26BB5DC0}" type="presParOf" srcId="{4D1B79C5-6BCF-47A0-9E3E-9883C115DA31}" destId="{45EA8451-C505-435F-B070-5096380CE935}" srcOrd="3" destOrd="0" presId="urn:microsoft.com/office/officeart/2005/8/layout/orgChart1"/>
    <dgm:cxn modelId="{95FDC496-7E0E-445E-8914-46119352DAE5}" type="presParOf" srcId="{45EA8451-C505-435F-B070-5096380CE935}" destId="{B9922391-75C6-482B-A61F-1E1039211A7D}" srcOrd="0" destOrd="0" presId="urn:microsoft.com/office/officeart/2005/8/layout/orgChart1"/>
    <dgm:cxn modelId="{9B299EBF-5BFA-4B38-99D3-1ABE46A3A35E}" type="presParOf" srcId="{B9922391-75C6-482B-A61F-1E1039211A7D}" destId="{5EFF1B94-B59E-46AC-AC89-143D8615556D}" srcOrd="0" destOrd="0" presId="urn:microsoft.com/office/officeart/2005/8/layout/orgChart1"/>
    <dgm:cxn modelId="{162824C9-8E32-4BBD-962F-DA472455842E}" type="presParOf" srcId="{B9922391-75C6-482B-A61F-1E1039211A7D}" destId="{ED6E705F-8B51-4268-A448-A509FBE9ED4A}" srcOrd="1" destOrd="0" presId="urn:microsoft.com/office/officeart/2005/8/layout/orgChart1"/>
    <dgm:cxn modelId="{F963D5F6-45BD-4349-A7B9-D29AD9A45936}" type="presParOf" srcId="{45EA8451-C505-435F-B070-5096380CE935}" destId="{100A0258-344A-45CD-8BA7-573AED1680BF}" srcOrd="1" destOrd="0" presId="urn:microsoft.com/office/officeart/2005/8/layout/orgChart1"/>
    <dgm:cxn modelId="{69258A7A-D6FF-4169-83B9-5E451E88227C}" type="presParOf" srcId="{45EA8451-C505-435F-B070-5096380CE935}" destId="{2E8377A5-93E4-4323-875F-6803C9D944A4}" srcOrd="2" destOrd="0" presId="urn:microsoft.com/office/officeart/2005/8/layout/orgChart1"/>
    <dgm:cxn modelId="{DD360640-DA28-43A0-A223-82FC499C0E18}" type="presParOf" srcId="{4D1B79C5-6BCF-47A0-9E3E-9883C115DA31}" destId="{0FE70915-9A8A-43F5-A8C1-BA38113F70B1}" srcOrd="4" destOrd="0" presId="urn:microsoft.com/office/officeart/2005/8/layout/orgChart1"/>
    <dgm:cxn modelId="{E19BEC82-8329-4298-BA2A-69C47AFB44A2}" type="presParOf" srcId="{4D1B79C5-6BCF-47A0-9E3E-9883C115DA31}" destId="{B44212F8-4E1E-46D9-BAED-2BF8113F10EF}" srcOrd="5" destOrd="0" presId="urn:microsoft.com/office/officeart/2005/8/layout/orgChart1"/>
    <dgm:cxn modelId="{D0D9D29A-A7A0-4756-B34A-A265AD4B1D30}" type="presParOf" srcId="{B44212F8-4E1E-46D9-BAED-2BF8113F10EF}" destId="{2615251C-7775-4977-B719-0966B95DD1A3}" srcOrd="0" destOrd="0" presId="urn:microsoft.com/office/officeart/2005/8/layout/orgChart1"/>
    <dgm:cxn modelId="{9934C7BF-60CA-4534-9181-92F4CF2A3A00}" type="presParOf" srcId="{2615251C-7775-4977-B719-0966B95DD1A3}" destId="{50890D46-D162-42E7-872B-A44E854FCF02}" srcOrd="0" destOrd="0" presId="urn:microsoft.com/office/officeart/2005/8/layout/orgChart1"/>
    <dgm:cxn modelId="{B20F5F85-261E-465F-99DF-BE654D4B890F}" type="presParOf" srcId="{2615251C-7775-4977-B719-0966B95DD1A3}" destId="{9BC72FA0-DDD1-4BE7-A6F0-2269E393EDFC}" srcOrd="1" destOrd="0" presId="urn:microsoft.com/office/officeart/2005/8/layout/orgChart1"/>
    <dgm:cxn modelId="{B4A977E5-E608-496C-A626-7A0E2BBE4F23}" type="presParOf" srcId="{B44212F8-4E1E-46D9-BAED-2BF8113F10EF}" destId="{04B8600F-D747-4BDB-B19C-00D861703607}" srcOrd="1" destOrd="0" presId="urn:microsoft.com/office/officeart/2005/8/layout/orgChart1"/>
    <dgm:cxn modelId="{CA59F2F1-5163-40EC-BCD0-4B54F4E4C801}" type="presParOf" srcId="{B44212F8-4E1E-46D9-BAED-2BF8113F10EF}" destId="{30531BE9-71B1-4369-80B8-D56B684E102F}" srcOrd="2" destOrd="0" presId="urn:microsoft.com/office/officeart/2005/8/layout/orgChart1"/>
    <dgm:cxn modelId="{6AE92336-B922-47E2-8FB2-532BAF013EB9}" type="presParOf" srcId="{4D1B79C5-6BCF-47A0-9E3E-9883C115DA31}" destId="{CDE2C5A0-463E-45D2-8E34-80D978DF3691}" srcOrd="6" destOrd="0" presId="urn:microsoft.com/office/officeart/2005/8/layout/orgChart1"/>
    <dgm:cxn modelId="{7A4993F6-ECD8-490C-9EF8-D124722EA163}" type="presParOf" srcId="{4D1B79C5-6BCF-47A0-9E3E-9883C115DA31}" destId="{FE5CC0D7-4F41-4BAD-B6A8-6D3FA3B6F503}" srcOrd="7" destOrd="0" presId="urn:microsoft.com/office/officeart/2005/8/layout/orgChart1"/>
    <dgm:cxn modelId="{0A6E3159-CC82-4D49-A8DE-DE5E9D683E01}" type="presParOf" srcId="{FE5CC0D7-4F41-4BAD-B6A8-6D3FA3B6F503}" destId="{D91355F5-F4A5-42F0-8F4F-F9CEA7EC74EF}" srcOrd="0" destOrd="0" presId="urn:microsoft.com/office/officeart/2005/8/layout/orgChart1"/>
    <dgm:cxn modelId="{F6644D96-27DC-41BC-A607-488FDFDEF139}" type="presParOf" srcId="{D91355F5-F4A5-42F0-8F4F-F9CEA7EC74EF}" destId="{BA14E508-80DB-4D30-83AF-714D6FBE03DE}" srcOrd="0" destOrd="0" presId="urn:microsoft.com/office/officeart/2005/8/layout/orgChart1"/>
    <dgm:cxn modelId="{1C055830-E3A4-4240-A28B-730FF2CABC1B}" type="presParOf" srcId="{D91355F5-F4A5-42F0-8F4F-F9CEA7EC74EF}" destId="{A015B6B9-AD35-4D21-B016-8612735C6E06}" srcOrd="1" destOrd="0" presId="urn:microsoft.com/office/officeart/2005/8/layout/orgChart1"/>
    <dgm:cxn modelId="{64D57512-F3CA-4284-9BFC-9CA0C96956DA}" type="presParOf" srcId="{FE5CC0D7-4F41-4BAD-B6A8-6D3FA3B6F503}" destId="{4CACA67C-48F8-479D-A77D-4109E853EC55}" srcOrd="1" destOrd="0" presId="urn:microsoft.com/office/officeart/2005/8/layout/orgChart1"/>
    <dgm:cxn modelId="{948C2D12-3032-4230-B092-E25D2482386C}" type="presParOf" srcId="{FE5CC0D7-4F41-4BAD-B6A8-6D3FA3B6F503}" destId="{709B77E3-4D4D-464E-B258-D98DE3B1F341}" srcOrd="2" destOrd="0" presId="urn:microsoft.com/office/officeart/2005/8/layout/orgChart1"/>
    <dgm:cxn modelId="{D6503486-8744-4914-8A98-177A9592B14A}" type="presParOf" srcId="{CEAB60EF-0D45-4881-8DDD-A84D320B7999}" destId="{E024FFB0-198E-40F3-8CA1-58FCBEC157F2}" srcOrd="2" destOrd="0" presId="urn:microsoft.com/office/officeart/2005/8/layout/orgChart1"/>
    <dgm:cxn modelId="{0E88B20B-46C8-4764-B063-6D1F116F2A5B}" type="presParOf" srcId="{AD83DA3E-C229-4925-9BC7-4FCA576A1F3D}" destId="{E5C0222B-9271-4E97-8D11-BFAD962FD7B0}" srcOrd="4" destOrd="0" presId="urn:microsoft.com/office/officeart/2005/8/layout/orgChart1"/>
    <dgm:cxn modelId="{DC9522DD-DCD4-4642-A244-15B0BC72BCF2}" type="presParOf" srcId="{AD83DA3E-C229-4925-9BC7-4FCA576A1F3D}" destId="{52191138-DCF7-4E71-94FE-3827DB60DBB5}" srcOrd="5" destOrd="0" presId="urn:microsoft.com/office/officeart/2005/8/layout/orgChart1"/>
    <dgm:cxn modelId="{142F8E59-3380-4E3D-9AD9-BA92854FCAC3}" type="presParOf" srcId="{52191138-DCF7-4E71-94FE-3827DB60DBB5}" destId="{E0E62A06-72EE-40B3-BE5C-567F352F4DC4}" srcOrd="0" destOrd="0" presId="urn:microsoft.com/office/officeart/2005/8/layout/orgChart1"/>
    <dgm:cxn modelId="{8AA2FDA5-0AB7-4D5E-9A08-022BC87EAD66}" type="presParOf" srcId="{E0E62A06-72EE-40B3-BE5C-567F352F4DC4}" destId="{F8B2404C-6649-4DAF-A182-501063C921F5}" srcOrd="0" destOrd="0" presId="urn:microsoft.com/office/officeart/2005/8/layout/orgChart1"/>
    <dgm:cxn modelId="{F0547AEC-5689-47BC-8045-61D25BC695EF}" type="presParOf" srcId="{E0E62A06-72EE-40B3-BE5C-567F352F4DC4}" destId="{AA98EBBB-AD3E-4674-8877-FFA0C22738BA}" srcOrd="1" destOrd="0" presId="urn:microsoft.com/office/officeart/2005/8/layout/orgChart1"/>
    <dgm:cxn modelId="{C80381A3-EE34-4547-A6D9-DBCAAC8B2451}" type="presParOf" srcId="{52191138-DCF7-4E71-94FE-3827DB60DBB5}" destId="{CBE540D8-B572-469F-9354-6B1F13039DAA}" srcOrd="1" destOrd="0" presId="urn:microsoft.com/office/officeart/2005/8/layout/orgChart1"/>
    <dgm:cxn modelId="{7C90A6F2-4634-467D-92E4-B01F47AEF780}" type="presParOf" srcId="{CBE540D8-B572-469F-9354-6B1F13039DAA}" destId="{F61E98F1-6C03-4E29-A823-662B278F0DB8}" srcOrd="0" destOrd="0" presId="urn:microsoft.com/office/officeart/2005/8/layout/orgChart1"/>
    <dgm:cxn modelId="{502D45CF-888F-44C3-8CDE-49D37FD87F6A}" type="presParOf" srcId="{CBE540D8-B572-469F-9354-6B1F13039DAA}" destId="{47B95171-273C-44AC-9947-9781559D0452}" srcOrd="1" destOrd="0" presId="urn:microsoft.com/office/officeart/2005/8/layout/orgChart1"/>
    <dgm:cxn modelId="{9AF5BE84-0759-45AE-B04D-4B34F671853A}" type="presParOf" srcId="{47B95171-273C-44AC-9947-9781559D0452}" destId="{2842614D-F3F0-49EB-AF9C-C176A2C3854C}" srcOrd="0" destOrd="0" presId="urn:microsoft.com/office/officeart/2005/8/layout/orgChart1"/>
    <dgm:cxn modelId="{2A05B8E7-B59F-401C-8A24-18C565DA8FB2}" type="presParOf" srcId="{2842614D-F3F0-49EB-AF9C-C176A2C3854C}" destId="{EDF47593-113D-4949-9192-F2EF4172B5AD}" srcOrd="0" destOrd="0" presId="urn:microsoft.com/office/officeart/2005/8/layout/orgChart1"/>
    <dgm:cxn modelId="{60BE25B0-4B59-47E5-8E04-1C53BB87469E}" type="presParOf" srcId="{2842614D-F3F0-49EB-AF9C-C176A2C3854C}" destId="{156FB861-9E25-4428-A4D6-63D0657C2861}" srcOrd="1" destOrd="0" presId="urn:microsoft.com/office/officeart/2005/8/layout/orgChart1"/>
    <dgm:cxn modelId="{D75751C6-825E-4119-B6E3-CB2450376262}" type="presParOf" srcId="{47B95171-273C-44AC-9947-9781559D0452}" destId="{6F759024-B92B-4CF3-B198-7215F540A38F}" srcOrd="1" destOrd="0" presId="urn:microsoft.com/office/officeart/2005/8/layout/orgChart1"/>
    <dgm:cxn modelId="{74ABE2EC-1FD7-4E01-8B41-9975184240F0}" type="presParOf" srcId="{47B95171-273C-44AC-9947-9781559D0452}" destId="{3CC03197-75B6-4F5F-A59B-BF8280C9B337}" srcOrd="2" destOrd="0" presId="urn:microsoft.com/office/officeart/2005/8/layout/orgChart1"/>
    <dgm:cxn modelId="{FDB6EC48-93E9-4017-B720-5D608A32B3A5}" type="presParOf" srcId="{CBE540D8-B572-469F-9354-6B1F13039DAA}" destId="{4FE2152E-4957-414E-B54B-3D92DDEA93D0}" srcOrd="2" destOrd="0" presId="urn:microsoft.com/office/officeart/2005/8/layout/orgChart1"/>
    <dgm:cxn modelId="{5964FE2A-D525-42BE-BB7F-B405C106037B}" type="presParOf" srcId="{CBE540D8-B572-469F-9354-6B1F13039DAA}" destId="{7A5D6B66-190F-43D9-875E-ECBFF637E92F}" srcOrd="3" destOrd="0" presId="urn:microsoft.com/office/officeart/2005/8/layout/orgChart1"/>
    <dgm:cxn modelId="{D46700E6-0477-4803-98EF-FD2F7102438D}" type="presParOf" srcId="{7A5D6B66-190F-43D9-875E-ECBFF637E92F}" destId="{492B98FE-0E45-480E-B7AD-5670E96529E6}" srcOrd="0" destOrd="0" presId="urn:microsoft.com/office/officeart/2005/8/layout/orgChart1"/>
    <dgm:cxn modelId="{D418EE92-035B-4F4D-8A1F-8930E23463EE}" type="presParOf" srcId="{492B98FE-0E45-480E-B7AD-5670E96529E6}" destId="{586003CB-F3E9-4CD8-8D31-472764219A1E}" srcOrd="0" destOrd="0" presId="urn:microsoft.com/office/officeart/2005/8/layout/orgChart1"/>
    <dgm:cxn modelId="{FC244E27-DE23-484C-9315-D375F61AFE72}" type="presParOf" srcId="{492B98FE-0E45-480E-B7AD-5670E96529E6}" destId="{3FF3FB06-C299-4BB3-81F3-F2301E0377BC}" srcOrd="1" destOrd="0" presId="urn:microsoft.com/office/officeart/2005/8/layout/orgChart1"/>
    <dgm:cxn modelId="{447AE5D0-99CE-4168-A58B-D11535BA3497}" type="presParOf" srcId="{7A5D6B66-190F-43D9-875E-ECBFF637E92F}" destId="{70E3270C-3429-4F27-A7EE-24F3162BBCF5}" srcOrd="1" destOrd="0" presId="urn:microsoft.com/office/officeart/2005/8/layout/orgChart1"/>
    <dgm:cxn modelId="{F15AC018-FDD3-476A-9B4D-3906F42EF3FF}" type="presParOf" srcId="{7A5D6B66-190F-43D9-875E-ECBFF637E92F}" destId="{2463F39A-D4C7-4CC5-921B-E3D6082337BB}" srcOrd="2" destOrd="0" presId="urn:microsoft.com/office/officeart/2005/8/layout/orgChart1"/>
    <dgm:cxn modelId="{91DC5105-8B55-495C-B6C1-6B6A9D9D42FF}" type="presParOf" srcId="{CBE540D8-B572-469F-9354-6B1F13039DAA}" destId="{3B2CC11A-87D9-45D5-8C29-3D39515E5922}" srcOrd="4" destOrd="0" presId="urn:microsoft.com/office/officeart/2005/8/layout/orgChart1"/>
    <dgm:cxn modelId="{8CF8F2D7-8572-4F3D-B798-1C0A8D669FED}" type="presParOf" srcId="{CBE540D8-B572-469F-9354-6B1F13039DAA}" destId="{3103620C-B689-4DB1-A116-26362E219572}" srcOrd="5" destOrd="0" presId="urn:microsoft.com/office/officeart/2005/8/layout/orgChart1"/>
    <dgm:cxn modelId="{ACD7114E-CD23-425B-8825-6E26416DAAB2}" type="presParOf" srcId="{3103620C-B689-4DB1-A116-26362E219572}" destId="{A3475620-FCB5-4E03-AC76-DFFDE42FDB01}" srcOrd="0" destOrd="0" presId="urn:microsoft.com/office/officeart/2005/8/layout/orgChart1"/>
    <dgm:cxn modelId="{D981BC8D-F3ED-4930-99A8-68E54ACA1A8D}" type="presParOf" srcId="{A3475620-FCB5-4E03-AC76-DFFDE42FDB01}" destId="{8E0D785A-E440-440F-8DF4-27BDFD109E86}" srcOrd="0" destOrd="0" presId="urn:microsoft.com/office/officeart/2005/8/layout/orgChart1"/>
    <dgm:cxn modelId="{4B55ED60-FFA1-4FFA-91F3-95A2BBDEE077}" type="presParOf" srcId="{A3475620-FCB5-4E03-AC76-DFFDE42FDB01}" destId="{004652A7-F821-44AC-8193-6B583BE93ECA}" srcOrd="1" destOrd="0" presId="urn:microsoft.com/office/officeart/2005/8/layout/orgChart1"/>
    <dgm:cxn modelId="{601632B9-5B0D-4F71-AA39-3B9026DA376B}" type="presParOf" srcId="{3103620C-B689-4DB1-A116-26362E219572}" destId="{95D1AB26-A42B-4082-9D53-B2D533BD4459}" srcOrd="1" destOrd="0" presId="urn:microsoft.com/office/officeart/2005/8/layout/orgChart1"/>
    <dgm:cxn modelId="{8878DD8C-2FDC-451A-AFBC-EC94E065AF10}" type="presParOf" srcId="{3103620C-B689-4DB1-A116-26362E219572}" destId="{C6E77421-8063-40C3-B55D-BB2120E09DB6}" srcOrd="2" destOrd="0" presId="urn:microsoft.com/office/officeart/2005/8/layout/orgChart1"/>
    <dgm:cxn modelId="{6CA059B9-CF9A-487C-B691-0067E6C62688}" type="presParOf" srcId="{CBE540D8-B572-469F-9354-6B1F13039DAA}" destId="{21E0A853-DF66-4690-B604-94AFA71E2736}" srcOrd="6" destOrd="0" presId="urn:microsoft.com/office/officeart/2005/8/layout/orgChart1"/>
    <dgm:cxn modelId="{1CBDC941-077F-42BC-8CE3-628568240355}" type="presParOf" srcId="{CBE540D8-B572-469F-9354-6B1F13039DAA}" destId="{AB3EFDAB-A70F-4FC1-BC5B-488B5798341B}" srcOrd="7" destOrd="0" presId="urn:microsoft.com/office/officeart/2005/8/layout/orgChart1"/>
    <dgm:cxn modelId="{992052A3-F13C-4FE3-8228-48C61DF52D8F}" type="presParOf" srcId="{AB3EFDAB-A70F-4FC1-BC5B-488B5798341B}" destId="{A091E97C-258B-4F06-A862-12CA591142BD}" srcOrd="0" destOrd="0" presId="urn:microsoft.com/office/officeart/2005/8/layout/orgChart1"/>
    <dgm:cxn modelId="{E76495C5-DE67-449B-BFD5-7F54D3D3BA66}" type="presParOf" srcId="{A091E97C-258B-4F06-A862-12CA591142BD}" destId="{5595FCCE-D30D-432D-BE40-76EBE2F1CCBA}" srcOrd="0" destOrd="0" presId="urn:microsoft.com/office/officeart/2005/8/layout/orgChart1"/>
    <dgm:cxn modelId="{66BC3454-2460-4B01-AF0B-B28117BECF73}" type="presParOf" srcId="{A091E97C-258B-4F06-A862-12CA591142BD}" destId="{8528DBC2-3609-4315-A834-38EFE8EF4D74}" srcOrd="1" destOrd="0" presId="urn:microsoft.com/office/officeart/2005/8/layout/orgChart1"/>
    <dgm:cxn modelId="{30C00291-A1F3-4B95-A70B-6574AEEDE4B8}" type="presParOf" srcId="{AB3EFDAB-A70F-4FC1-BC5B-488B5798341B}" destId="{CCAE38E6-ADB3-40CE-8E37-04D63E0D9800}" srcOrd="1" destOrd="0" presId="urn:microsoft.com/office/officeart/2005/8/layout/orgChart1"/>
    <dgm:cxn modelId="{A8FEAE31-175C-41F3-9D66-58C7176AE498}" type="presParOf" srcId="{AB3EFDAB-A70F-4FC1-BC5B-488B5798341B}" destId="{3FF1E00F-45A0-4555-AE5B-C9DAAE12EF09}" srcOrd="2" destOrd="0" presId="urn:microsoft.com/office/officeart/2005/8/layout/orgChart1"/>
    <dgm:cxn modelId="{3ACD3AD2-BFFB-4973-96A5-200131D893FF}" type="presParOf" srcId="{52191138-DCF7-4E71-94FE-3827DB60DBB5}" destId="{1EC3CAD8-7248-4349-B509-1290682E2A4E}" srcOrd="2" destOrd="0" presId="urn:microsoft.com/office/officeart/2005/8/layout/orgChart1"/>
    <dgm:cxn modelId="{087C4D8F-5D56-43AD-9B0F-97446E423211}" type="presParOf" srcId="{667233E4-0EB8-46F8-8F00-10492E3E8346}" destId="{0D0F1EDA-F445-4C78-8C8B-B263248A727C}" srcOrd="2" destOrd="0" presId="urn:microsoft.com/office/officeart/2005/8/layout/orgChart1"/>
    <dgm:cxn modelId="{E675EA3F-3BAE-4BBE-82B4-E5A793FD71E0}" type="presParOf" srcId="{0D0F1EDA-F445-4C78-8C8B-B263248A727C}" destId="{10E9406B-A91F-4774-A850-0E4D6C4D7989}" srcOrd="0" destOrd="0" presId="urn:microsoft.com/office/officeart/2005/8/layout/orgChart1"/>
    <dgm:cxn modelId="{56088A9F-B365-43AB-9944-6EB23C6C9D77}" type="presParOf" srcId="{0D0F1EDA-F445-4C78-8C8B-B263248A727C}" destId="{BCA0A978-FA9D-4230-8AFA-DF8655AAE281}" srcOrd="1" destOrd="0" presId="urn:microsoft.com/office/officeart/2005/8/layout/orgChart1"/>
    <dgm:cxn modelId="{767F31F2-8525-40EC-9DF4-EC7D225D8738}" type="presParOf" srcId="{BCA0A978-FA9D-4230-8AFA-DF8655AAE281}" destId="{4DAAED57-69EF-4663-9709-6DC84BA8BDF8}" srcOrd="0" destOrd="0" presId="urn:microsoft.com/office/officeart/2005/8/layout/orgChart1"/>
    <dgm:cxn modelId="{76E15A5F-EF51-4F3B-8ABA-7777711A4C9D}" type="presParOf" srcId="{4DAAED57-69EF-4663-9709-6DC84BA8BDF8}" destId="{BC417ADF-4A90-49EC-A011-3C27A1246C7E}" srcOrd="0" destOrd="0" presId="urn:microsoft.com/office/officeart/2005/8/layout/orgChart1"/>
    <dgm:cxn modelId="{D185BE65-DBA8-4F68-9DB0-827B25610263}" type="presParOf" srcId="{4DAAED57-69EF-4663-9709-6DC84BA8BDF8}" destId="{3CE4ABB3-5650-4C45-BB96-64AEDACD688B}" srcOrd="1" destOrd="0" presId="urn:microsoft.com/office/officeart/2005/8/layout/orgChart1"/>
    <dgm:cxn modelId="{BD64270A-B918-44CC-829E-CF3C2F1DC463}" type="presParOf" srcId="{BCA0A978-FA9D-4230-8AFA-DF8655AAE281}" destId="{6DFDE29B-932E-4F89-B2BB-833F57CFBA13}" srcOrd="1" destOrd="0" presId="urn:microsoft.com/office/officeart/2005/8/layout/orgChart1"/>
    <dgm:cxn modelId="{7AD1AE57-79C1-417E-A4AE-2C42097FD000}" type="presParOf" srcId="{BCA0A978-FA9D-4230-8AFA-DF8655AAE281}" destId="{CE339990-88F9-4E28-AFA9-1CCD1CBBFD4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E9406B-A91F-4774-A850-0E4D6C4D7989}">
      <dsp:nvSpPr>
        <dsp:cNvPr id="0" name=""/>
        <dsp:cNvSpPr/>
      </dsp:nvSpPr>
      <dsp:spPr>
        <a:xfrm>
          <a:off x="6246488" y="585624"/>
          <a:ext cx="122308" cy="535827"/>
        </a:xfrm>
        <a:custGeom>
          <a:avLst/>
          <a:gdLst/>
          <a:ahLst/>
          <a:cxnLst/>
          <a:rect l="0" t="0" r="0" b="0"/>
          <a:pathLst>
            <a:path>
              <a:moveTo>
                <a:pt x="122308" y="0"/>
              </a:moveTo>
              <a:lnTo>
                <a:pt x="122308" y="535827"/>
              </a:lnTo>
              <a:lnTo>
                <a:pt x="0" y="53582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E0A853-DF66-4690-B604-94AFA71E2736}">
      <dsp:nvSpPr>
        <dsp:cNvPr id="0" name=""/>
        <dsp:cNvSpPr/>
      </dsp:nvSpPr>
      <dsp:spPr>
        <a:xfrm>
          <a:off x="8017049" y="2239700"/>
          <a:ext cx="174726" cy="30169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6941"/>
              </a:lnTo>
              <a:lnTo>
                <a:pt x="174726" y="301694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2CC11A-87D9-45D5-8C29-3D39515E5922}">
      <dsp:nvSpPr>
        <dsp:cNvPr id="0" name=""/>
        <dsp:cNvSpPr/>
      </dsp:nvSpPr>
      <dsp:spPr>
        <a:xfrm>
          <a:off x="8017049" y="2239700"/>
          <a:ext cx="174726" cy="2189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9903"/>
              </a:lnTo>
              <a:lnTo>
                <a:pt x="174726" y="218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E2152E-4957-414E-B54B-3D92DDEA93D0}">
      <dsp:nvSpPr>
        <dsp:cNvPr id="0" name=""/>
        <dsp:cNvSpPr/>
      </dsp:nvSpPr>
      <dsp:spPr>
        <a:xfrm>
          <a:off x="8017049" y="2239700"/>
          <a:ext cx="174726" cy="13628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2865"/>
              </a:lnTo>
              <a:lnTo>
                <a:pt x="174726" y="136286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1E98F1-6C03-4E29-A823-662B278F0DB8}">
      <dsp:nvSpPr>
        <dsp:cNvPr id="0" name=""/>
        <dsp:cNvSpPr/>
      </dsp:nvSpPr>
      <dsp:spPr>
        <a:xfrm>
          <a:off x="8017049" y="2239700"/>
          <a:ext cx="174726" cy="535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5827"/>
              </a:lnTo>
              <a:lnTo>
                <a:pt x="174726" y="5358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C0222B-9271-4E97-8D11-BFAD962FD7B0}">
      <dsp:nvSpPr>
        <dsp:cNvPr id="0" name=""/>
        <dsp:cNvSpPr/>
      </dsp:nvSpPr>
      <dsp:spPr>
        <a:xfrm>
          <a:off x="6368797" y="585624"/>
          <a:ext cx="2114188" cy="1071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9346"/>
              </a:lnTo>
              <a:lnTo>
                <a:pt x="2114188" y="949346"/>
              </a:lnTo>
              <a:lnTo>
                <a:pt x="2114188" y="10716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2C5A0-463E-45D2-8E34-80D978DF3691}">
      <dsp:nvSpPr>
        <dsp:cNvPr id="0" name=""/>
        <dsp:cNvSpPr/>
      </dsp:nvSpPr>
      <dsp:spPr>
        <a:xfrm>
          <a:off x="6607589" y="2239700"/>
          <a:ext cx="174726" cy="30169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6941"/>
              </a:lnTo>
              <a:lnTo>
                <a:pt x="174726" y="301694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E70915-9A8A-43F5-A8C1-BA38113F70B1}">
      <dsp:nvSpPr>
        <dsp:cNvPr id="0" name=""/>
        <dsp:cNvSpPr/>
      </dsp:nvSpPr>
      <dsp:spPr>
        <a:xfrm>
          <a:off x="6607589" y="2239700"/>
          <a:ext cx="174726" cy="2189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9903"/>
              </a:lnTo>
              <a:lnTo>
                <a:pt x="174726" y="218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71DE9-5712-4244-9FFE-406D04CF528C}">
      <dsp:nvSpPr>
        <dsp:cNvPr id="0" name=""/>
        <dsp:cNvSpPr/>
      </dsp:nvSpPr>
      <dsp:spPr>
        <a:xfrm>
          <a:off x="6607589" y="2239700"/>
          <a:ext cx="174726" cy="13628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2865"/>
              </a:lnTo>
              <a:lnTo>
                <a:pt x="174726" y="136286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95900-067E-46B6-9B60-B48304109F94}">
      <dsp:nvSpPr>
        <dsp:cNvPr id="0" name=""/>
        <dsp:cNvSpPr/>
      </dsp:nvSpPr>
      <dsp:spPr>
        <a:xfrm>
          <a:off x="6607589" y="2239700"/>
          <a:ext cx="174726" cy="535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5827"/>
              </a:lnTo>
              <a:lnTo>
                <a:pt x="174726" y="5358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572211-1C5A-43D6-846A-532855A4AD87}">
      <dsp:nvSpPr>
        <dsp:cNvPr id="0" name=""/>
        <dsp:cNvSpPr/>
      </dsp:nvSpPr>
      <dsp:spPr>
        <a:xfrm>
          <a:off x="6368797" y="585624"/>
          <a:ext cx="704729" cy="1071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9346"/>
              </a:lnTo>
              <a:lnTo>
                <a:pt x="704729" y="949346"/>
              </a:lnTo>
              <a:lnTo>
                <a:pt x="704729" y="10716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8DCB2D-0AB8-4092-8C6F-40C5E707670E}">
      <dsp:nvSpPr>
        <dsp:cNvPr id="0" name=""/>
        <dsp:cNvSpPr/>
      </dsp:nvSpPr>
      <dsp:spPr>
        <a:xfrm>
          <a:off x="5198130" y="3066738"/>
          <a:ext cx="174726" cy="2189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9903"/>
              </a:lnTo>
              <a:lnTo>
                <a:pt x="174726" y="218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D915BD-6986-4AC3-9ADE-52ACF0290D89}">
      <dsp:nvSpPr>
        <dsp:cNvPr id="0" name=""/>
        <dsp:cNvSpPr/>
      </dsp:nvSpPr>
      <dsp:spPr>
        <a:xfrm>
          <a:off x="5198130" y="3066738"/>
          <a:ext cx="174726" cy="13628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2865"/>
              </a:lnTo>
              <a:lnTo>
                <a:pt x="174726" y="136286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1E5D50-2F8C-4C05-808F-6CA60FD3F8B3}">
      <dsp:nvSpPr>
        <dsp:cNvPr id="0" name=""/>
        <dsp:cNvSpPr/>
      </dsp:nvSpPr>
      <dsp:spPr>
        <a:xfrm>
          <a:off x="5198130" y="3066738"/>
          <a:ext cx="174726" cy="535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5827"/>
              </a:lnTo>
              <a:lnTo>
                <a:pt x="174726" y="5358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E3ADF-24E8-4F4D-9BB0-5E9F2A833BC7}">
      <dsp:nvSpPr>
        <dsp:cNvPr id="0" name=""/>
        <dsp:cNvSpPr/>
      </dsp:nvSpPr>
      <dsp:spPr>
        <a:xfrm>
          <a:off x="4254608" y="2239700"/>
          <a:ext cx="1409459" cy="2446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308"/>
              </a:lnTo>
              <a:lnTo>
                <a:pt x="1409459" y="122308"/>
              </a:lnTo>
              <a:lnTo>
                <a:pt x="1409459" y="2446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22D546-A7F2-4890-9B3B-C5A8B8F9A640}">
      <dsp:nvSpPr>
        <dsp:cNvPr id="0" name=""/>
        <dsp:cNvSpPr/>
      </dsp:nvSpPr>
      <dsp:spPr>
        <a:xfrm>
          <a:off x="3788671" y="3066738"/>
          <a:ext cx="174726" cy="2189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9903"/>
              </a:lnTo>
              <a:lnTo>
                <a:pt x="174726" y="218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6BAA27-B69E-4985-94DE-602390D53D90}">
      <dsp:nvSpPr>
        <dsp:cNvPr id="0" name=""/>
        <dsp:cNvSpPr/>
      </dsp:nvSpPr>
      <dsp:spPr>
        <a:xfrm>
          <a:off x="3788671" y="3066738"/>
          <a:ext cx="174726" cy="13628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2865"/>
              </a:lnTo>
              <a:lnTo>
                <a:pt x="174726" y="136286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D427D1-CF5A-4982-867E-71CB7B508D82}">
      <dsp:nvSpPr>
        <dsp:cNvPr id="0" name=""/>
        <dsp:cNvSpPr/>
      </dsp:nvSpPr>
      <dsp:spPr>
        <a:xfrm>
          <a:off x="3788671" y="3066738"/>
          <a:ext cx="174726" cy="535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5827"/>
              </a:lnTo>
              <a:lnTo>
                <a:pt x="174726" y="5358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FA404-4C4F-4721-8D05-F5EA783D8837}">
      <dsp:nvSpPr>
        <dsp:cNvPr id="0" name=""/>
        <dsp:cNvSpPr/>
      </dsp:nvSpPr>
      <dsp:spPr>
        <a:xfrm>
          <a:off x="4208888" y="2239700"/>
          <a:ext cx="91440" cy="2446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6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AFE073-226C-4DE2-A4F2-CCF5439C3B13}">
      <dsp:nvSpPr>
        <dsp:cNvPr id="0" name=""/>
        <dsp:cNvSpPr/>
      </dsp:nvSpPr>
      <dsp:spPr>
        <a:xfrm>
          <a:off x="2379212" y="3066738"/>
          <a:ext cx="174726" cy="2189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9903"/>
              </a:lnTo>
              <a:lnTo>
                <a:pt x="174726" y="218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46FC61-2DEB-4AB6-AE88-30A1A0FDE61C}">
      <dsp:nvSpPr>
        <dsp:cNvPr id="0" name=""/>
        <dsp:cNvSpPr/>
      </dsp:nvSpPr>
      <dsp:spPr>
        <a:xfrm>
          <a:off x="2379212" y="3066738"/>
          <a:ext cx="174726" cy="13628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2865"/>
              </a:lnTo>
              <a:lnTo>
                <a:pt x="174726" y="136286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9FE0DB-1CB9-4BDE-90E3-DA563703F0BC}">
      <dsp:nvSpPr>
        <dsp:cNvPr id="0" name=""/>
        <dsp:cNvSpPr/>
      </dsp:nvSpPr>
      <dsp:spPr>
        <a:xfrm>
          <a:off x="2379212" y="3066738"/>
          <a:ext cx="174726" cy="535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5827"/>
              </a:lnTo>
              <a:lnTo>
                <a:pt x="174726" y="5358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307B02-FEA9-4738-82E5-1EF53646F7C4}">
      <dsp:nvSpPr>
        <dsp:cNvPr id="0" name=""/>
        <dsp:cNvSpPr/>
      </dsp:nvSpPr>
      <dsp:spPr>
        <a:xfrm>
          <a:off x="2845149" y="2239700"/>
          <a:ext cx="1409459" cy="244616"/>
        </a:xfrm>
        <a:custGeom>
          <a:avLst/>
          <a:gdLst/>
          <a:ahLst/>
          <a:cxnLst/>
          <a:rect l="0" t="0" r="0" b="0"/>
          <a:pathLst>
            <a:path>
              <a:moveTo>
                <a:pt x="1409459" y="0"/>
              </a:moveTo>
              <a:lnTo>
                <a:pt x="1409459" y="122308"/>
              </a:lnTo>
              <a:lnTo>
                <a:pt x="0" y="122308"/>
              </a:lnTo>
              <a:lnTo>
                <a:pt x="0" y="2446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C32C79-0552-4D29-86C5-13AECF87022D}">
      <dsp:nvSpPr>
        <dsp:cNvPr id="0" name=""/>
        <dsp:cNvSpPr/>
      </dsp:nvSpPr>
      <dsp:spPr>
        <a:xfrm>
          <a:off x="4254608" y="585624"/>
          <a:ext cx="2114188" cy="1071654"/>
        </a:xfrm>
        <a:custGeom>
          <a:avLst/>
          <a:gdLst/>
          <a:ahLst/>
          <a:cxnLst/>
          <a:rect l="0" t="0" r="0" b="0"/>
          <a:pathLst>
            <a:path>
              <a:moveTo>
                <a:pt x="2114188" y="0"/>
              </a:moveTo>
              <a:lnTo>
                <a:pt x="2114188" y="949346"/>
              </a:lnTo>
              <a:lnTo>
                <a:pt x="0" y="949346"/>
              </a:lnTo>
              <a:lnTo>
                <a:pt x="0" y="10716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851A4B-A851-4884-BEAA-0234ABE44B18}">
      <dsp:nvSpPr>
        <dsp:cNvPr id="0" name=""/>
        <dsp:cNvSpPr/>
      </dsp:nvSpPr>
      <dsp:spPr>
        <a:xfrm>
          <a:off x="5786376" y="3202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Procuring New IT System</a:t>
          </a:r>
        </a:p>
      </dsp:txBody>
      <dsp:txXfrm>
        <a:off x="5786376" y="3202"/>
        <a:ext cx="1164842" cy="582421"/>
      </dsp:txXfrm>
    </dsp:sp>
    <dsp:sp modelId="{625FD4FA-83D0-4DBE-A1EE-F6242B0896E5}">
      <dsp:nvSpPr>
        <dsp:cNvPr id="0" name=""/>
        <dsp:cNvSpPr/>
      </dsp:nvSpPr>
      <dsp:spPr>
        <a:xfrm>
          <a:off x="3672187" y="1657278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RFT</a:t>
          </a:r>
        </a:p>
      </dsp:txBody>
      <dsp:txXfrm>
        <a:off x="3672187" y="1657278"/>
        <a:ext cx="1164842" cy="582421"/>
      </dsp:txXfrm>
    </dsp:sp>
    <dsp:sp modelId="{2DD1079C-B27F-4852-93F2-C305075C5120}">
      <dsp:nvSpPr>
        <dsp:cNvPr id="0" name=""/>
        <dsp:cNvSpPr/>
      </dsp:nvSpPr>
      <dsp:spPr>
        <a:xfrm>
          <a:off x="2262728" y="2484316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Time</a:t>
          </a:r>
        </a:p>
      </dsp:txBody>
      <dsp:txXfrm>
        <a:off x="2262728" y="2484316"/>
        <a:ext cx="1164842" cy="582421"/>
      </dsp:txXfrm>
    </dsp:sp>
    <dsp:sp modelId="{C00F2EBD-9608-4539-919A-F2950F757459}">
      <dsp:nvSpPr>
        <dsp:cNvPr id="0" name=""/>
        <dsp:cNvSpPr/>
      </dsp:nvSpPr>
      <dsp:spPr>
        <a:xfrm>
          <a:off x="2553938" y="3311354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Resources</a:t>
          </a:r>
        </a:p>
      </dsp:txBody>
      <dsp:txXfrm>
        <a:off x="2553938" y="3311354"/>
        <a:ext cx="1164842" cy="582421"/>
      </dsp:txXfrm>
    </dsp:sp>
    <dsp:sp modelId="{9EA1B554-47DD-4AFD-BAF8-929430B3AE86}">
      <dsp:nvSpPr>
        <dsp:cNvPr id="0" name=""/>
        <dsp:cNvSpPr/>
      </dsp:nvSpPr>
      <dsp:spPr>
        <a:xfrm>
          <a:off x="2553938" y="4138392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Stakeholder availability</a:t>
          </a:r>
        </a:p>
      </dsp:txBody>
      <dsp:txXfrm>
        <a:off x="2553938" y="4138392"/>
        <a:ext cx="1164842" cy="582421"/>
      </dsp:txXfrm>
    </dsp:sp>
    <dsp:sp modelId="{23AAFDD4-0EC4-415F-BB76-B1778F273628}">
      <dsp:nvSpPr>
        <dsp:cNvPr id="0" name=""/>
        <dsp:cNvSpPr/>
      </dsp:nvSpPr>
      <dsp:spPr>
        <a:xfrm>
          <a:off x="2553938" y="4965430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Lack of understanding of market</a:t>
          </a:r>
        </a:p>
      </dsp:txBody>
      <dsp:txXfrm>
        <a:off x="2553938" y="4965430"/>
        <a:ext cx="1164842" cy="582421"/>
      </dsp:txXfrm>
    </dsp:sp>
    <dsp:sp modelId="{0DCB864E-076D-49E7-ACA5-3287A4204A0D}">
      <dsp:nvSpPr>
        <dsp:cNvPr id="0" name=""/>
        <dsp:cNvSpPr/>
      </dsp:nvSpPr>
      <dsp:spPr>
        <a:xfrm>
          <a:off x="3672187" y="2484316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Cost</a:t>
          </a:r>
        </a:p>
      </dsp:txBody>
      <dsp:txXfrm>
        <a:off x="3672187" y="2484316"/>
        <a:ext cx="1164842" cy="582421"/>
      </dsp:txXfrm>
    </dsp:sp>
    <dsp:sp modelId="{772CFBFF-0DE6-4243-A43F-48C1790F421F}">
      <dsp:nvSpPr>
        <dsp:cNvPr id="0" name=""/>
        <dsp:cNvSpPr/>
      </dsp:nvSpPr>
      <dsp:spPr>
        <a:xfrm>
          <a:off x="3963397" y="3311354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/>
            <a:t>Lack of understanding of market</a:t>
          </a:r>
          <a:endParaRPr lang="en-AU" sz="1200" kern="1200" dirty="0"/>
        </a:p>
      </dsp:txBody>
      <dsp:txXfrm>
        <a:off x="3963397" y="3311354"/>
        <a:ext cx="1164842" cy="582421"/>
      </dsp:txXfrm>
    </dsp:sp>
    <dsp:sp modelId="{75BAB4A8-DDB7-4B88-89CF-BAB1C45CF296}">
      <dsp:nvSpPr>
        <dsp:cNvPr id="0" name=""/>
        <dsp:cNvSpPr/>
      </dsp:nvSpPr>
      <dsp:spPr>
        <a:xfrm>
          <a:off x="3963397" y="4138392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Poor specifications</a:t>
          </a:r>
        </a:p>
      </dsp:txBody>
      <dsp:txXfrm>
        <a:off x="3963397" y="4138392"/>
        <a:ext cx="1164842" cy="582421"/>
      </dsp:txXfrm>
    </dsp:sp>
    <dsp:sp modelId="{087C3665-2D3A-42B8-97BA-1905FAE58CA7}">
      <dsp:nvSpPr>
        <dsp:cNvPr id="0" name=""/>
        <dsp:cNvSpPr/>
      </dsp:nvSpPr>
      <dsp:spPr>
        <a:xfrm>
          <a:off x="3963397" y="4965430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Lack of technical knowledge</a:t>
          </a:r>
        </a:p>
      </dsp:txBody>
      <dsp:txXfrm>
        <a:off x="3963397" y="4965430"/>
        <a:ext cx="1164842" cy="582421"/>
      </dsp:txXfrm>
    </dsp:sp>
    <dsp:sp modelId="{26CF9913-55DE-40A9-8558-822DC53D60A5}">
      <dsp:nvSpPr>
        <dsp:cNvPr id="0" name=""/>
        <dsp:cNvSpPr/>
      </dsp:nvSpPr>
      <dsp:spPr>
        <a:xfrm>
          <a:off x="5081646" y="2484316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Quality</a:t>
          </a:r>
        </a:p>
      </dsp:txBody>
      <dsp:txXfrm>
        <a:off x="5081646" y="2484316"/>
        <a:ext cx="1164842" cy="582421"/>
      </dsp:txXfrm>
    </dsp:sp>
    <dsp:sp modelId="{A0CD80E6-ECFE-4C3B-BD2D-40B62C7C1D2A}">
      <dsp:nvSpPr>
        <dsp:cNvPr id="0" name=""/>
        <dsp:cNvSpPr/>
      </dsp:nvSpPr>
      <dsp:spPr>
        <a:xfrm>
          <a:off x="5372857" y="3311354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Onerous terms and conditions</a:t>
          </a:r>
        </a:p>
      </dsp:txBody>
      <dsp:txXfrm>
        <a:off x="5372857" y="3311354"/>
        <a:ext cx="1164842" cy="582421"/>
      </dsp:txXfrm>
    </dsp:sp>
    <dsp:sp modelId="{24FEE865-F1F8-4EC5-8DE2-A8ED968ED52B}">
      <dsp:nvSpPr>
        <dsp:cNvPr id="0" name=""/>
        <dsp:cNvSpPr/>
      </dsp:nvSpPr>
      <dsp:spPr>
        <a:xfrm>
          <a:off x="5372857" y="4138392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Poor consultation with stakeholders</a:t>
          </a:r>
        </a:p>
      </dsp:txBody>
      <dsp:txXfrm>
        <a:off x="5372857" y="4138392"/>
        <a:ext cx="1164842" cy="582421"/>
      </dsp:txXfrm>
    </dsp:sp>
    <dsp:sp modelId="{16A50D2A-CFA1-4C28-8C83-4BA5A7166E72}">
      <dsp:nvSpPr>
        <dsp:cNvPr id="0" name=""/>
        <dsp:cNvSpPr/>
      </dsp:nvSpPr>
      <dsp:spPr>
        <a:xfrm>
          <a:off x="5372857" y="4965430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Inappropriate evaluation criteria</a:t>
          </a:r>
        </a:p>
      </dsp:txBody>
      <dsp:txXfrm>
        <a:off x="5372857" y="4965430"/>
        <a:ext cx="1164842" cy="582421"/>
      </dsp:txXfrm>
    </dsp:sp>
    <dsp:sp modelId="{C8354F49-9794-458F-BC53-BC87F2CEF30C}">
      <dsp:nvSpPr>
        <dsp:cNvPr id="0" name=""/>
        <dsp:cNvSpPr/>
      </dsp:nvSpPr>
      <dsp:spPr>
        <a:xfrm>
          <a:off x="6491105" y="1657278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Implementation</a:t>
          </a:r>
        </a:p>
      </dsp:txBody>
      <dsp:txXfrm>
        <a:off x="6491105" y="1657278"/>
        <a:ext cx="1164842" cy="582421"/>
      </dsp:txXfrm>
    </dsp:sp>
    <dsp:sp modelId="{84CEFE75-90D7-428A-B429-C3CAA3F2ECD1}">
      <dsp:nvSpPr>
        <dsp:cNvPr id="0" name=""/>
        <dsp:cNvSpPr/>
      </dsp:nvSpPr>
      <dsp:spPr>
        <a:xfrm>
          <a:off x="6782316" y="2484316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Project Establishment</a:t>
          </a:r>
        </a:p>
      </dsp:txBody>
      <dsp:txXfrm>
        <a:off x="6782316" y="2484316"/>
        <a:ext cx="1164842" cy="582421"/>
      </dsp:txXfrm>
    </dsp:sp>
    <dsp:sp modelId="{5EFF1B94-B59E-46AC-AC89-143D8615556D}">
      <dsp:nvSpPr>
        <dsp:cNvPr id="0" name=""/>
        <dsp:cNvSpPr/>
      </dsp:nvSpPr>
      <dsp:spPr>
        <a:xfrm>
          <a:off x="6782316" y="3311354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Contract Management</a:t>
          </a:r>
        </a:p>
      </dsp:txBody>
      <dsp:txXfrm>
        <a:off x="6782316" y="3311354"/>
        <a:ext cx="1164842" cy="582421"/>
      </dsp:txXfrm>
    </dsp:sp>
    <dsp:sp modelId="{50890D46-D162-42E7-872B-A44E854FCF02}">
      <dsp:nvSpPr>
        <dsp:cNvPr id="0" name=""/>
        <dsp:cNvSpPr/>
      </dsp:nvSpPr>
      <dsp:spPr>
        <a:xfrm>
          <a:off x="6782316" y="4138392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User Acceptance Testing</a:t>
          </a:r>
        </a:p>
      </dsp:txBody>
      <dsp:txXfrm>
        <a:off x="6782316" y="4138392"/>
        <a:ext cx="1164842" cy="582421"/>
      </dsp:txXfrm>
    </dsp:sp>
    <dsp:sp modelId="{BA14E508-80DB-4D30-83AF-714D6FBE03DE}">
      <dsp:nvSpPr>
        <dsp:cNvPr id="0" name=""/>
        <dsp:cNvSpPr/>
      </dsp:nvSpPr>
      <dsp:spPr>
        <a:xfrm>
          <a:off x="6782316" y="4965430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Commissioning</a:t>
          </a:r>
        </a:p>
      </dsp:txBody>
      <dsp:txXfrm>
        <a:off x="6782316" y="4965430"/>
        <a:ext cx="1164842" cy="582421"/>
      </dsp:txXfrm>
    </dsp:sp>
    <dsp:sp modelId="{F8B2404C-6649-4DAF-A182-501063C921F5}">
      <dsp:nvSpPr>
        <dsp:cNvPr id="0" name=""/>
        <dsp:cNvSpPr/>
      </dsp:nvSpPr>
      <dsp:spPr>
        <a:xfrm>
          <a:off x="7900564" y="1657278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Operation</a:t>
          </a:r>
        </a:p>
      </dsp:txBody>
      <dsp:txXfrm>
        <a:off x="7900564" y="1657278"/>
        <a:ext cx="1164842" cy="582421"/>
      </dsp:txXfrm>
    </dsp:sp>
    <dsp:sp modelId="{EDF47593-113D-4949-9192-F2EF4172B5AD}">
      <dsp:nvSpPr>
        <dsp:cNvPr id="0" name=""/>
        <dsp:cNvSpPr/>
      </dsp:nvSpPr>
      <dsp:spPr>
        <a:xfrm>
          <a:off x="8191775" y="2484316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Support</a:t>
          </a:r>
        </a:p>
      </dsp:txBody>
      <dsp:txXfrm>
        <a:off x="8191775" y="2484316"/>
        <a:ext cx="1164842" cy="582421"/>
      </dsp:txXfrm>
    </dsp:sp>
    <dsp:sp modelId="{586003CB-F3E9-4CD8-8D31-472764219A1E}">
      <dsp:nvSpPr>
        <dsp:cNvPr id="0" name=""/>
        <dsp:cNvSpPr/>
      </dsp:nvSpPr>
      <dsp:spPr>
        <a:xfrm>
          <a:off x="8191775" y="3311354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Maintenance</a:t>
          </a:r>
        </a:p>
      </dsp:txBody>
      <dsp:txXfrm>
        <a:off x="8191775" y="3311354"/>
        <a:ext cx="1164842" cy="582421"/>
      </dsp:txXfrm>
    </dsp:sp>
    <dsp:sp modelId="{8E0D785A-E440-440F-8DF4-27BDFD109E86}">
      <dsp:nvSpPr>
        <dsp:cNvPr id="0" name=""/>
        <dsp:cNvSpPr/>
      </dsp:nvSpPr>
      <dsp:spPr>
        <a:xfrm>
          <a:off x="8191775" y="4138392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Fixes</a:t>
          </a:r>
        </a:p>
      </dsp:txBody>
      <dsp:txXfrm>
        <a:off x="8191775" y="4138392"/>
        <a:ext cx="1164842" cy="582421"/>
      </dsp:txXfrm>
    </dsp:sp>
    <dsp:sp modelId="{5595FCCE-D30D-432D-BE40-76EBE2F1CCBA}">
      <dsp:nvSpPr>
        <dsp:cNvPr id="0" name=""/>
        <dsp:cNvSpPr/>
      </dsp:nvSpPr>
      <dsp:spPr>
        <a:xfrm>
          <a:off x="8191775" y="4965430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Enhancements</a:t>
          </a:r>
        </a:p>
      </dsp:txBody>
      <dsp:txXfrm>
        <a:off x="8191775" y="4965430"/>
        <a:ext cx="1164842" cy="582421"/>
      </dsp:txXfrm>
    </dsp:sp>
    <dsp:sp modelId="{BC417ADF-4A90-49EC-A011-3C27A1246C7E}">
      <dsp:nvSpPr>
        <dsp:cNvPr id="0" name=""/>
        <dsp:cNvSpPr/>
      </dsp:nvSpPr>
      <dsp:spPr>
        <a:xfrm>
          <a:off x="5081646" y="830240"/>
          <a:ext cx="1164842" cy="58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/>
            <a:t>TEC</a:t>
          </a:r>
        </a:p>
      </dsp:txBody>
      <dsp:txXfrm>
        <a:off x="5081646" y="830240"/>
        <a:ext cx="1164842" cy="5824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68E27-4747-4B85-8FCE-2968FCB8B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3EA6A9-100A-44B8-A682-BD059407B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BBE3E-4880-4849-A0AD-295D59603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4639B-B194-42D2-B527-8F455AE34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10176-A701-4ABE-B87B-8277A6315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1454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441DF-43AD-471B-B558-29992D848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A2007B-D185-4F72-886F-3F8C2F5BB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F3396-6704-4EFC-AB12-EBA498890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0FB58-9D45-4CDC-A186-DCD2E9064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8413E-76AC-40D5-A2B0-22FEBFD04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689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D478C5-E620-49CF-BA4E-54250E05D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3494FC-A8FD-4FFC-8B14-DCC7CE645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B0765-805E-4858-89AB-38C8364A1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3B02B-56A2-498E-87D4-119C44EA3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B2478-6690-4E0D-9256-35D293406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25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1C5D6-6D3B-48ED-A3C1-78ADC01F4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5CAE4-5BAA-450C-8040-6ED114F78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B94E3-122F-442E-A710-EACFED543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3D819-7A88-47F5-AD39-C4F7B8367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5ADEA0-87F6-49BD-9635-1C7E4C4B9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357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C10E2-9391-4586-ACB7-34F1527A1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CEDF0F-2560-4C53-AC29-F4D3DBBC9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EB8C2-8F05-4959-857C-2B2D45E78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ED19B-4B83-448D-BA49-B5F3421CE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6ED68-EA25-47CC-A128-03FD89CB7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964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BF28D-6F86-4000-9D43-F2CB339EF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5261F-DB4F-4550-A556-BD3C778008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6E8D40-D6DD-438B-99B9-6D4F8BBFB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D1FDFF-3B80-44AE-AF6E-839890049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242CED-04B0-4516-A95E-01A69DAB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C5355-11E3-4EF0-A8B2-6ED32109C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7569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0F583-7921-4EB7-9C74-33604D291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F19C55-9D00-4B49-8887-B5B93C79F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008A5D-0E08-44CC-A6B0-DB984D570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C38808-A352-4D65-B348-A06DEC9C56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F2D3A7-9A3A-461D-BE58-9FBD70C393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0CA96E-9424-44CC-822F-7F8AD5300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0EC733-DE89-469A-B865-F879B97FE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35A08F-B28C-461F-840B-EA90F28C9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0791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FAF88-1A16-4699-A802-F15F5D297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F4B512-ABCB-4D13-968A-9B11E4E9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7FA181-98F2-4601-A608-87F0479B5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1310F7-8050-4C32-8C7B-FA4BCAB6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916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A19486-187D-4782-BA84-9B7A2FA0A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2B42FD-2794-48A1-ACA3-68E4AF2E9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35ECA9-B199-4376-AB39-F77E2345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3765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E12FF-A224-494C-9DD7-B3C08A18D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C8AB5-2823-48AA-ADD8-E9C7F6B87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7CA883-303C-4DA7-8157-E4B808178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D0FE7-6724-4AF2-B11E-EA5CEF365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ACEF00-0B1C-4FF5-AF54-5A26D6783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B7564-5252-4F43-A803-02E6387B6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645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3E846-7751-4CA4-A271-4FC7C5ED8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06B50A-395A-46AF-823A-F1B2F38C2F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134834-D170-4E9F-956A-6B4ACDEB3C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5755CE-3D79-4536-AC33-92A086ED4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A053E0-7291-4E73-89F5-EF6C41091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C1C5F3-31D8-4624-BA36-A78CB6619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8099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EF4B63-EE75-4827-AD1A-B32586175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2FF38E-9FE8-4D55-9E68-4DC9EF183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972E8-8B3A-4518-84B2-36C0BE6254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CC4F8-1A6B-4E83-BD6F-6E049A29C0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6461A-1F56-43B7-A761-4C1C817E5F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4739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A6B057-E004-494E-9132-534FB0CB5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545" y="115744"/>
            <a:ext cx="10515600" cy="983384"/>
          </a:xfrm>
        </p:spPr>
        <p:txBody>
          <a:bodyPr/>
          <a:lstStyle/>
          <a:p>
            <a:r>
              <a:rPr lang="en-AU" dirty="0"/>
              <a:t>Example Risk Breakdown Structure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F475A3C-8104-4E0F-9211-F2C91C6FFA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1757327"/>
              </p:ext>
            </p:extLst>
          </p:nvPr>
        </p:nvGraphicFramePr>
        <p:xfrm>
          <a:off x="434109" y="1099126"/>
          <a:ext cx="11619346" cy="5551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113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57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Example Risk Breakdown Structure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Risk Breakdown Structure</dc:title>
  <dc:creator>Bryan Whitefield</dc:creator>
  <cp:lastModifiedBy>Bryan Whitefield</cp:lastModifiedBy>
  <cp:revision>3</cp:revision>
  <dcterms:created xsi:type="dcterms:W3CDTF">2019-04-28T05:19:21Z</dcterms:created>
  <dcterms:modified xsi:type="dcterms:W3CDTF">2020-11-12T00:46:57Z</dcterms:modified>
</cp:coreProperties>
</file>