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1D3C8D-BC7D-42EA-961B-B771B3157D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B8095DC-5BAF-444F-A5E6-9B40FF5D1830}">
      <dgm:prSet phldrT="[Text]"/>
      <dgm:spPr/>
      <dgm:t>
        <a:bodyPr/>
        <a:lstStyle/>
        <a:p>
          <a:r>
            <a:rPr lang="en-AU" dirty="0"/>
            <a:t>Procuring New IT System</a:t>
          </a:r>
        </a:p>
      </dgm:t>
    </dgm:pt>
    <dgm:pt modelId="{5C30DE55-6FF4-447E-96D6-43200E97584D}" type="parTrans" cxnId="{2B1F4D78-2443-4B97-8081-DD49A58D7F62}">
      <dgm:prSet/>
      <dgm:spPr/>
      <dgm:t>
        <a:bodyPr/>
        <a:lstStyle/>
        <a:p>
          <a:endParaRPr lang="en-AU"/>
        </a:p>
      </dgm:t>
    </dgm:pt>
    <dgm:pt modelId="{3B36AFCD-F29A-47F5-A0C5-279C20777517}" type="sibTrans" cxnId="{2B1F4D78-2443-4B97-8081-DD49A58D7F62}">
      <dgm:prSet/>
      <dgm:spPr/>
      <dgm:t>
        <a:bodyPr/>
        <a:lstStyle/>
        <a:p>
          <a:endParaRPr lang="en-AU"/>
        </a:p>
      </dgm:t>
    </dgm:pt>
    <dgm:pt modelId="{98ECE96C-38DD-4BCF-8004-323FDE04157D}">
      <dgm:prSet phldrT="[Text]"/>
      <dgm:spPr/>
      <dgm:t>
        <a:bodyPr/>
        <a:lstStyle/>
        <a:p>
          <a:r>
            <a:rPr lang="en-AU" dirty="0"/>
            <a:t>RFQ</a:t>
          </a:r>
        </a:p>
      </dgm:t>
    </dgm:pt>
    <dgm:pt modelId="{601825C3-C945-4E73-87BA-EF045BB98077}" type="parTrans" cxnId="{C6A587E3-417E-4028-AE32-83A8F54071BB}">
      <dgm:prSet/>
      <dgm:spPr/>
      <dgm:t>
        <a:bodyPr/>
        <a:lstStyle/>
        <a:p>
          <a:endParaRPr lang="en-AU"/>
        </a:p>
      </dgm:t>
    </dgm:pt>
    <dgm:pt modelId="{2920F047-2CE8-4142-AA6B-3F4927A83696}" type="sibTrans" cxnId="{C6A587E3-417E-4028-AE32-83A8F54071BB}">
      <dgm:prSet/>
      <dgm:spPr/>
      <dgm:t>
        <a:bodyPr/>
        <a:lstStyle/>
        <a:p>
          <a:endParaRPr lang="en-AU"/>
        </a:p>
      </dgm:t>
    </dgm:pt>
    <dgm:pt modelId="{D01D80BB-CE8B-4D5F-A352-FB31E07A78AD}">
      <dgm:prSet phldrT="[Text]"/>
      <dgm:spPr/>
      <dgm:t>
        <a:bodyPr/>
        <a:lstStyle/>
        <a:p>
          <a:r>
            <a:rPr lang="en-AU" dirty="0"/>
            <a:t>Implementation</a:t>
          </a:r>
        </a:p>
      </dgm:t>
    </dgm:pt>
    <dgm:pt modelId="{184341BF-C3E6-4951-BEAE-70940A0666E8}" type="parTrans" cxnId="{EBD51DFA-C3C7-451A-BBF6-2887D9D0E37F}">
      <dgm:prSet/>
      <dgm:spPr/>
      <dgm:t>
        <a:bodyPr/>
        <a:lstStyle/>
        <a:p>
          <a:endParaRPr lang="en-AU"/>
        </a:p>
      </dgm:t>
    </dgm:pt>
    <dgm:pt modelId="{28E7A68C-F5ED-4BC4-A88B-9D3ECF37CF99}" type="sibTrans" cxnId="{EBD51DFA-C3C7-451A-BBF6-2887D9D0E37F}">
      <dgm:prSet/>
      <dgm:spPr/>
      <dgm:t>
        <a:bodyPr/>
        <a:lstStyle/>
        <a:p>
          <a:endParaRPr lang="en-AU"/>
        </a:p>
      </dgm:t>
    </dgm:pt>
    <dgm:pt modelId="{6D9E8FAF-82D7-448C-9FC6-D95902D14666}">
      <dgm:prSet phldrT="[Text]"/>
      <dgm:spPr/>
      <dgm:t>
        <a:bodyPr/>
        <a:lstStyle/>
        <a:p>
          <a:r>
            <a:rPr lang="en-AU" dirty="0"/>
            <a:t>Operation</a:t>
          </a:r>
        </a:p>
      </dgm:t>
    </dgm:pt>
    <dgm:pt modelId="{17D19407-760C-4FBA-A7AC-42154F29D9FA}" type="parTrans" cxnId="{9FA7DEC8-8510-4303-8435-7C3A1861E9F2}">
      <dgm:prSet/>
      <dgm:spPr/>
      <dgm:t>
        <a:bodyPr/>
        <a:lstStyle/>
        <a:p>
          <a:endParaRPr lang="en-AU"/>
        </a:p>
      </dgm:t>
    </dgm:pt>
    <dgm:pt modelId="{0205F959-0CE6-4181-8938-5352CC1FF4DF}" type="sibTrans" cxnId="{9FA7DEC8-8510-4303-8435-7C3A1861E9F2}">
      <dgm:prSet/>
      <dgm:spPr/>
      <dgm:t>
        <a:bodyPr/>
        <a:lstStyle/>
        <a:p>
          <a:endParaRPr lang="en-AU"/>
        </a:p>
      </dgm:t>
    </dgm:pt>
    <dgm:pt modelId="{05C71E14-FD70-4C5A-93DF-C757AF211E92}">
      <dgm:prSet/>
      <dgm:spPr/>
      <dgm:t>
        <a:bodyPr/>
        <a:lstStyle/>
        <a:p>
          <a:r>
            <a:rPr lang="en-AU" dirty="0"/>
            <a:t>Specifications</a:t>
          </a:r>
        </a:p>
      </dgm:t>
    </dgm:pt>
    <dgm:pt modelId="{C692E5AC-263F-4D8D-A98E-158C54082896}" type="parTrans" cxnId="{9E5BCCAA-E18F-46B1-8EE7-7A6DBF043256}">
      <dgm:prSet/>
      <dgm:spPr/>
      <dgm:t>
        <a:bodyPr/>
        <a:lstStyle/>
        <a:p>
          <a:endParaRPr lang="en-AU"/>
        </a:p>
      </dgm:t>
    </dgm:pt>
    <dgm:pt modelId="{A702CF64-4F7A-4F0C-B0C9-8C511105A20A}" type="sibTrans" cxnId="{9E5BCCAA-E18F-46B1-8EE7-7A6DBF043256}">
      <dgm:prSet/>
      <dgm:spPr/>
      <dgm:t>
        <a:bodyPr/>
        <a:lstStyle/>
        <a:p>
          <a:endParaRPr lang="en-AU"/>
        </a:p>
      </dgm:t>
    </dgm:pt>
    <dgm:pt modelId="{6DA99D76-89C3-4EAE-B8CA-B58F47C14D5D}">
      <dgm:prSet/>
      <dgm:spPr/>
      <dgm:t>
        <a:bodyPr/>
        <a:lstStyle/>
        <a:p>
          <a:r>
            <a:rPr lang="en-AU" dirty="0"/>
            <a:t>Market Research</a:t>
          </a:r>
        </a:p>
      </dgm:t>
    </dgm:pt>
    <dgm:pt modelId="{9C856B02-4C11-429F-9020-381C7B448A85}" type="parTrans" cxnId="{7A6474C0-565F-4259-9196-264E1D4E2C57}">
      <dgm:prSet/>
      <dgm:spPr/>
      <dgm:t>
        <a:bodyPr/>
        <a:lstStyle/>
        <a:p>
          <a:endParaRPr lang="en-AU"/>
        </a:p>
      </dgm:t>
    </dgm:pt>
    <dgm:pt modelId="{683DF9BB-75E8-4BD3-A921-0E9829127401}" type="sibTrans" cxnId="{7A6474C0-565F-4259-9196-264E1D4E2C57}">
      <dgm:prSet/>
      <dgm:spPr/>
      <dgm:t>
        <a:bodyPr/>
        <a:lstStyle/>
        <a:p>
          <a:endParaRPr lang="en-AU"/>
        </a:p>
      </dgm:t>
    </dgm:pt>
    <dgm:pt modelId="{CE27BB46-01BB-4A31-A50F-BBB78DC24BD9}">
      <dgm:prSet/>
      <dgm:spPr/>
      <dgm:t>
        <a:bodyPr/>
        <a:lstStyle/>
        <a:p>
          <a:r>
            <a:rPr lang="en-AU" dirty="0"/>
            <a:t>Procurement</a:t>
          </a:r>
        </a:p>
      </dgm:t>
    </dgm:pt>
    <dgm:pt modelId="{15B6D91D-3B8E-4F4D-9698-C5BF0487DF72}" type="parTrans" cxnId="{3E69F1B4-E385-40CA-8832-5CA5285B2E7C}">
      <dgm:prSet/>
      <dgm:spPr/>
      <dgm:t>
        <a:bodyPr/>
        <a:lstStyle/>
        <a:p>
          <a:endParaRPr lang="en-AU"/>
        </a:p>
      </dgm:t>
    </dgm:pt>
    <dgm:pt modelId="{2F967D95-1880-4C3D-8A8C-300E9297B617}" type="sibTrans" cxnId="{3E69F1B4-E385-40CA-8832-5CA5285B2E7C}">
      <dgm:prSet/>
      <dgm:spPr/>
      <dgm:t>
        <a:bodyPr/>
        <a:lstStyle/>
        <a:p>
          <a:endParaRPr lang="en-AU"/>
        </a:p>
      </dgm:t>
    </dgm:pt>
    <dgm:pt modelId="{3D68EFB5-DB35-4B7C-964B-70D9CF4ACFB8}">
      <dgm:prSet phldrT="[Text]"/>
      <dgm:spPr/>
      <dgm:t>
        <a:bodyPr/>
        <a:lstStyle/>
        <a:p>
          <a:r>
            <a:rPr lang="en-AU" dirty="0"/>
            <a:t>Project Establishment</a:t>
          </a:r>
        </a:p>
      </dgm:t>
    </dgm:pt>
    <dgm:pt modelId="{2D8A0EA3-9674-416D-93EB-A459A4441C56}" type="parTrans" cxnId="{8B009F2E-EE75-4635-B563-51F740CC88E1}">
      <dgm:prSet/>
      <dgm:spPr/>
      <dgm:t>
        <a:bodyPr/>
        <a:lstStyle/>
        <a:p>
          <a:endParaRPr lang="en-AU"/>
        </a:p>
      </dgm:t>
    </dgm:pt>
    <dgm:pt modelId="{1EA140E2-9C39-46CD-922E-0FB1B0280356}" type="sibTrans" cxnId="{8B009F2E-EE75-4635-B563-51F740CC88E1}">
      <dgm:prSet/>
      <dgm:spPr/>
      <dgm:t>
        <a:bodyPr/>
        <a:lstStyle/>
        <a:p>
          <a:endParaRPr lang="en-AU"/>
        </a:p>
      </dgm:t>
    </dgm:pt>
    <dgm:pt modelId="{50739077-4461-478E-B53A-7AE1FC2CD5CE}">
      <dgm:prSet phldrT="[Text]"/>
      <dgm:spPr/>
      <dgm:t>
        <a:bodyPr/>
        <a:lstStyle/>
        <a:p>
          <a:r>
            <a:rPr lang="en-AU" dirty="0"/>
            <a:t>Contract Management</a:t>
          </a:r>
        </a:p>
      </dgm:t>
    </dgm:pt>
    <dgm:pt modelId="{807C1F82-AE3C-466B-A0B6-62A6E96BA431}" type="parTrans" cxnId="{47AADAC1-EAE9-47CD-916D-AFDA9B185E64}">
      <dgm:prSet/>
      <dgm:spPr/>
      <dgm:t>
        <a:bodyPr/>
        <a:lstStyle/>
        <a:p>
          <a:endParaRPr lang="en-AU"/>
        </a:p>
      </dgm:t>
    </dgm:pt>
    <dgm:pt modelId="{147BE82E-888E-460B-AB1C-644330CAD467}" type="sibTrans" cxnId="{47AADAC1-EAE9-47CD-916D-AFDA9B185E64}">
      <dgm:prSet/>
      <dgm:spPr/>
      <dgm:t>
        <a:bodyPr/>
        <a:lstStyle/>
        <a:p>
          <a:endParaRPr lang="en-AU"/>
        </a:p>
      </dgm:t>
    </dgm:pt>
    <dgm:pt modelId="{C4EEB246-BFA4-4B48-A90E-37BCC198EC0A}">
      <dgm:prSet phldrT="[Text]"/>
      <dgm:spPr/>
      <dgm:t>
        <a:bodyPr/>
        <a:lstStyle/>
        <a:p>
          <a:r>
            <a:rPr lang="en-AU" dirty="0"/>
            <a:t>User Acceptance Testing</a:t>
          </a:r>
        </a:p>
      </dgm:t>
    </dgm:pt>
    <dgm:pt modelId="{2913596D-2712-44B6-A356-C92AAFC08CA5}" type="parTrans" cxnId="{EA5CB715-84EC-407B-9FD4-80A49FB3C004}">
      <dgm:prSet/>
      <dgm:spPr/>
      <dgm:t>
        <a:bodyPr/>
        <a:lstStyle/>
        <a:p>
          <a:endParaRPr lang="en-AU"/>
        </a:p>
      </dgm:t>
    </dgm:pt>
    <dgm:pt modelId="{2A3391A7-8521-4838-AE84-FB21C63FEEFB}" type="sibTrans" cxnId="{EA5CB715-84EC-407B-9FD4-80A49FB3C004}">
      <dgm:prSet/>
      <dgm:spPr/>
      <dgm:t>
        <a:bodyPr/>
        <a:lstStyle/>
        <a:p>
          <a:endParaRPr lang="en-AU"/>
        </a:p>
      </dgm:t>
    </dgm:pt>
    <dgm:pt modelId="{D42BF4AC-CC72-4577-95A9-F7C64BB8B4BC}">
      <dgm:prSet phldrT="[Text]"/>
      <dgm:spPr/>
      <dgm:t>
        <a:bodyPr/>
        <a:lstStyle/>
        <a:p>
          <a:r>
            <a:rPr lang="en-AU" dirty="0"/>
            <a:t>Commissioning</a:t>
          </a:r>
        </a:p>
      </dgm:t>
    </dgm:pt>
    <dgm:pt modelId="{AECA52DD-AB0C-49A4-8FE7-78A7D594B814}" type="parTrans" cxnId="{A7D589A9-6C24-4D20-823D-A861BFEAAA2E}">
      <dgm:prSet/>
      <dgm:spPr/>
      <dgm:t>
        <a:bodyPr/>
        <a:lstStyle/>
        <a:p>
          <a:endParaRPr lang="en-AU"/>
        </a:p>
      </dgm:t>
    </dgm:pt>
    <dgm:pt modelId="{A62C1D96-50F4-403C-A32E-47865F650C22}" type="sibTrans" cxnId="{A7D589A9-6C24-4D20-823D-A861BFEAAA2E}">
      <dgm:prSet/>
      <dgm:spPr/>
      <dgm:t>
        <a:bodyPr/>
        <a:lstStyle/>
        <a:p>
          <a:endParaRPr lang="en-AU"/>
        </a:p>
      </dgm:t>
    </dgm:pt>
    <dgm:pt modelId="{683533D5-6E54-47D3-8E62-C04CB0753273}">
      <dgm:prSet phldrT="[Text]"/>
      <dgm:spPr/>
      <dgm:t>
        <a:bodyPr/>
        <a:lstStyle/>
        <a:p>
          <a:r>
            <a:rPr lang="en-AU" dirty="0"/>
            <a:t>Maintenance</a:t>
          </a:r>
        </a:p>
      </dgm:t>
    </dgm:pt>
    <dgm:pt modelId="{F742AF02-6360-44A8-9EE9-AB40466EB48F}" type="parTrans" cxnId="{6607BEDC-448E-4C1D-A025-ECF3964AE7D3}">
      <dgm:prSet/>
      <dgm:spPr/>
      <dgm:t>
        <a:bodyPr/>
        <a:lstStyle/>
        <a:p>
          <a:endParaRPr lang="en-AU"/>
        </a:p>
      </dgm:t>
    </dgm:pt>
    <dgm:pt modelId="{58755F36-944A-419A-A215-251087BE7589}" type="sibTrans" cxnId="{6607BEDC-448E-4C1D-A025-ECF3964AE7D3}">
      <dgm:prSet/>
      <dgm:spPr/>
      <dgm:t>
        <a:bodyPr/>
        <a:lstStyle/>
        <a:p>
          <a:endParaRPr lang="en-AU"/>
        </a:p>
      </dgm:t>
    </dgm:pt>
    <dgm:pt modelId="{C7E6D39F-4983-49B7-B42B-C60769F1E36C}">
      <dgm:prSet phldrT="[Text]"/>
      <dgm:spPr/>
      <dgm:t>
        <a:bodyPr/>
        <a:lstStyle/>
        <a:p>
          <a:r>
            <a:rPr lang="en-AU" dirty="0"/>
            <a:t>Enhancements</a:t>
          </a:r>
        </a:p>
      </dgm:t>
    </dgm:pt>
    <dgm:pt modelId="{28843145-5222-4C97-B07A-F4D1777FF9D7}" type="parTrans" cxnId="{8BE448F7-DA8C-43B1-8328-0E81DFAB35A7}">
      <dgm:prSet/>
      <dgm:spPr/>
      <dgm:t>
        <a:bodyPr/>
        <a:lstStyle/>
        <a:p>
          <a:endParaRPr lang="en-AU"/>
        </a:p>
      </dgm:t>
    </dgm:pt>
    <dgm:pt modelId="{C88EB909-7A25-4F2A-9FC5-EF420B4BCA2E}" type="sibTrans" cxnId="{8BE448F7-DA8C-43B1-8328-0E81DFAB35A7}">
      <dgm:prSet/>
      <dgm:spPr/>
      <dgm:t>
        <a:bodyPr/>
        <a:lstStyle/>
        <a:p>
          <a:endParaRPr lang="en-AU"/>
        </a:p>
      </dgm:t>
    </dgm:pt>
    <dgm:pt modelId="{4D49C5AE-C369-4788-A14B-735BDE140D05}">
      <dgm:prSet phldrT="[Text]"/>
      <dgm:spPr/>
      <dgm:t>
        <a:bodyPr/>
        <a:lstStyle/>
        <a:p>
          <a:r>
            <a:rPr lang="en-AU" dirty="0"/>
            <a:t>Support</a:t>
          </a:r>
        </a:p>
      </dgm:t>
    </dgm:pt>
    <dgm:pt modelId="{C038E4BA-F27F-447C-A37D-ED566D6C7567}" type="parTrans" cxnId="{6653A267-C24A-45C1-85AC-C07B32A3F077}">
      <dgm:prSet/>
      <dgm:spPr/>
      <dgm:t>
        <a:bodyPr/>
        <a:lstStyle/>
        <a:p>
          <a:endParaRPr lang="en-AU"/>
        </a:p>
      </dgm:t>
    </dgm:pt>
    <dgm:pt modelId="{2EFD7427-2B83-4386-8D34-0A973C0CB7AD}" type="sibTrans" cxnId="{6653A267-C24A-45C1-85AC-C07B32A3F077}">
      <dgm:prSet/>
      <dgm:spPr/>
      <dgm:t>
        <a:bodyPr/>
        <a:lstStyle/>
        <a:p>
          <a:endParaRPr lang="en-AU"/>
        </a:p>
      </dgm:t>
    </dgm:pt>
    <dgm:pt modelId="{11F3D3A6-4260-4E68-973B-321335FD0285}">
      <dgm:prSet phldrT="[Text]"/>
      <dgm:spPr/>
      <dgm:t>
        <a:bodyPr/>
        <a:lstStyle/>
        <a:p>
          <a:r>
            <a:rPr lang="en-AU" dirty="0"/>
            <a:t>Fixes</a:t>
          </a:r>
        </a:p>
      </dgm:t>
    </dgm:pt>
    <dgm:pt modelId="{6AD9315C-1DBA-47A2-9AF0-4E1E94EAF4B2}" type="parTrans" cxnId="{5AC4F983-87AD-478F-85DE-79C76507DDB5}">
      <dgm:prSet/>
      <dgm:spPr/>
      <dgm:t>
        <a:bodyPr/>
        <a:lstStyle/>
        <a:p>
          <a:endParaRPr lang="en-AU"/>
        </a:p>
      </dgm:t>
    </dgm:pt>
    <dgm:pt modelId="{27655635-A86B-4E4D-8E04-FEC3CF4889B9}" type="sibTrans" cxnId="{5AC4F983-87AD-478F-85DE-79C76507DDB5}">
      <dgm:prSet/>
      <dgm:spPr/>
      <dgm:t>
        <a:bodyPr/>
        <a:lstStyle/>
        <a:p>
          <a:endParaRPr lang="en-AU"/>
        </a:p>
      </dgm:t>
    </dgm:pt>
    <dgm:pt modelId="{D07BDBD9-C93A-4116-9BE1-43548FE8E99C}">
      <dgm:prSet/>
      <dgm:spPr/>
      <dgm:t>
        <a:bodyPr/>
        <a:lstStyle/>
        <a:p>
          <a:r>
            <a:rPr lang="en-AU" dirty="0"/>
            <a:t>Analyst Interviews</a:t>
          </a:r>
        </a:p>
      </dgm:t>
    </dgm:pt>
    <dgm:pt modelId="{894587FA-14FA-48C7-93F5-BD7BCEE46642}" type="parTrans" cxnId="{A0DBD6A6-16A5-485D-BF12-361884CE333E}">
      <dgm:prSet/>
      <dgm:spPr/>
      <dgm:t>
        <a:bodyPr/>
        <a:lstStyle/>
        <a:p>
          <a:endParaRPr lang="en-AU"/>
        </a:p>
      </dgm:t>
    </dgm:pt>
    <dgm:pt modelId="{79EFFB94-1991-4083-99E7-71A57E001B87}" type="sibTrans" cxnId="{A0DBD6A6-16A5-485D-BF12-361884CE333E}">
      <dgm:prSet/>
      <dgm:spPr/>
      <dgm:t>
        <a:bodyPr/>
        <a:lstStyle/>
        <a:p>
          <a:endParaRPr lang="en-AU"/>
        </a:p>
      </dgm:t>
    </dgm:pt>
    <dgm:pt modelId="{AFE1B11A-D629-4416-8508-76FD87744FA1}">
      <dgm:prSet/>
      <dgm:spPr/>
      <dgm:t>
        <a:bodyPr/>
        <a:lstStyle/>
        <a:p>
          <a:r>
            <a:rPr lang="en-AU" dirty="0"/>
            <a:t>Initial Specs</a:t>
          </a:r>
        </a:p>
      </dgm:t>
    </dgm:pt>
    <dgm:pt modelId="{29C49991-E533-4EA3-8D41-AC29DA680325}" type="parTrans" cxnId="{EC6D6BCE-6BEB-4457-B85C-3E6A9D543A90}">
      <dgm:prSet/>
      <dgm:spPr/>
      <dgm:t>
        <a:bodyPr/>
        <a:lstStyle/>
        <a:p>
          <a:endParaRPr lang="en-AU"/>
        </a:p>
      </dgm:t>
    </dgm:pt>
    <dgm:pt modelId="{AE2EE824-97B3-4D37-A6B2-90195ADF2D69}" type="sibTrans" cxnId="{EC6D6BCE-6BEB-4457-B85C-3E6A9D543A90}">
      <dgm:prSet/>
      <dgm:spPr/>
      <dgm:t>
        <a:bodyPr/>
        <a:lstStyle/>
        <a:p>
          <a:endParaRPr lang="en-AU"/>
        </a:p>
      </dgm:t>
    </dgm:pt>
    <dgm:pt modelId="{1BAF48DC-BC79-41CF-9A62-F3B0BBA5ED93}">
      <dgm:prSet/>
      <dgm:spPr/>
      <dgm:t>
        <a:bodyPr/>
        <a:lstStyle/>
        <a:p>
          <a:r>
            <a:rPr lang="en-AU" dirty="0"/>
            <a:t>Stakeholder Signoff</a:t>
          </a:r>
        </a:p>
      </dgm:t>
    </dgm:pt>
    <dgm:pt modelId="{6F6B636F-99EB-4E77-9981-82A72DF7E557}" type="parTrans" cxnId="{B8427104-2945-4532-9EC5-CFD2E94A9F5C}">
      <dgm:prSet/>
      <dgm:spPr/>
      <dgm:t>
        <a:bodyPr/>
        <a:lstStyle/>
        <a:p>
          <a:endParaRPr lang="en-AU"/>
        </a:p>
      </dgm:t>
    </dgm:pt>
    <dgm:pt modelId="{34A7794D-FABE-4BF8-A803-F759A020F445}" type="sibTrans" cxnId="{B8427104-2945-4532-9EC5-CFD2E94A9F5C}">
      <dgm:prSet/>
      <dgm:spPr/>
      <dgm:t>
        <a:bodyPr/>
        <a:lstStyle/>
        <a:p>
          <a:endParaRPr lang="en-AU"/>
        </a:p>
      </dgm:t>
    </dgm:pt>
    <dgm:pt modelId="{55A66829-5132-47C8-9E0F-93D88E7AC7E2}">
      <dgm:prSet/>
      <dgm:spPr/>
      <dgm:t>
        <a:bodyPr/>
        <a:lstStyle/>
        <a:p>
          <a:r>
            <a:rPr lang="en-AU" dirty="0"/>
            <a:t>Scope Research</a:t>
          </a:r>
        </a:p>
      </dgm:t>
    </dgm:pt>
    <dgm:pt modelId="{E2B6B8E2-77F2-43F1-AA76-F6372C5D07BD}" type="parTrans" cxnId="{B26180DC-4835-4991-B8DD-76852C36790A}">
      <dgm:prSet/>
      <dgm:spPr/>
      <dgm:t>
        <a:bodyPr/>
        <a:lstStyle/>
        <a:p>
          <a:endParaRPr lang="en-AU"/>
        </a:p>
      </dgm:t>
    </dgm:pt>
    <dgm:pt modelId="{C3F0DB7C-59C3-4272-9EDE-28BC148D5D4C}" type="sibTrans" cxnId="{B26180DC-4835-4991-B8DD-76852C36790A}">
      <dgm:prSet/>
      <dgm:spPr/>
      <dgm:t>
        <a:bodyPr/>
        <a:lstStyle/>
        <a:p>
          <a:endParaRPr lang="en-AU"/>
        </a:p>
      </dgm:t>
    </dgm:pt>
    <dgm:pt modelId="{995F98D3-4400-479F-A294-4BA49E50E85C}">
      <dgm:prSet/>
      <dgm:spPr/>
      <dgm:t>
        <a:bodyPr/>
        <a:lstStyle/>
        <a:p>
          <a:r>
            <a:rPr lang="en-AU" dirty="0"/>
            <a:t>Brief Consultant</a:t>
          </a:r>
        </a:p>
      </dgm:t>
    </dgm:pt>
    <dgm:pt modelId="{F483C047-5549-4A9A-871C-8692B75A6D57}" type="parTrans" cxnId="{A1A8DA34-4619-4D7B-AAA9-12D76459AE87}">
      <dgm:prSet/>
      <dgm:spPr/>
      <dgm:t>
        <a:bodyPr/>
        <a:lstStyle/>
        <a:p>
          <a:endParaRPr lang="en-AU"/>
        </a:p>
      </dgm:t>
    </dgm:pt>
    <dgm:pt modelId="{2D37A571-7119-41E1-B58F-382EBD763E0C}" type="sibTrans" cxnId="{A1A8DA34-4619-4D7B-AAA9-12D76459AE87}">
      <dgm:prSet/>
      <dgm:spPr/>
      <dgm:t>
        <a:bodyPr/>
        <a:lstStyle/>
        <a:p>
          <a:endParaRPr lang="en-AU"/>
        </a:p>
      </dgm:t>
    </dgm:pt>
    <dgm:pt modelId="{9774C014-4431-4612-8437-C415AB643A6D}">
      <dgm:prSet/>
      <dgm:spPr/>
      <dgm:t>
        <a:bodyPr/>
        <a:lstStyle/>
        <a:p>
          <a:r>
            <a:rPr lang="en-AU" dirty="0"/>
            <a:t>RFQ Docs</a:t>
          </a:r>
        </a:p>
      </dgm:t>
    </dgm:pt>
    <dgm:pt modelId="{00916BC7-1088-4114-BC27-31903BC8FF25}" type="parTrans" cxnId="{2B839ECF-1DF4-4EC9-9CBC-ACF036DF3858}">
      <dgm:prSet/>
      <dgm:spPr/>
      <dgm:t>
        <a:bodyPr/>
        <a:lstStyle/>
        <a:p>
          <a:endParaRPr lang="en-AU"/>
        </a:p>
      </dgm:t>
    </dgm:pt>
    <dgm:pt modelId="{9A7CEFA5-9642-430F-82A0-860F5EA3332E}" type="sibTrans" cxnId="{2B839ECF-1DF4-4EC9-9CBC-ACF036DF3858}">
      <dgm:prSet/>
      <dgm:spPr/>
      <dgm:t>
        <a:bodyPr/>
        <a:lstStyle/>
        <a:p>
          <a:endParaRPr lang="en-AU"/>
        </a:p>
      </dgm:t>
    </dgm:pt>
    <dgm:pt modelId="{A9C81F44-C4EC-4BAF-94AA-0A0FA9C5DB41}">
      <dgm:prSet/>
      <dgm:spPr/>
      <dgm:t>
        <a:bodyPr/>
        <a:lstStyle/>
        <a:p>
          <a:r>
            <a:rPr lang="en-AU" dirty="0"/>
            <a:t>Tender Evaluation</a:t>
          </a:r>
        </a:p>
      </dgm:t>
    </dgm:pt>
    <dgm:pt modelId="{387049E2-C9CE-47C2-8033-33B954915AD6}" type="parTrans" cxnId="{6304E472-8960-4E2E-915E-16BE9D0F6A5F}">
      <dgm:prSet/>
      <dgm:spPr/>
      <dgm:t>
        <a:bodyPr/>
        <a:lstStyle/>
        <a:p>
          <a:endParaRPr lang="en-AU"/>
        </a:p>
      </dgm:t>
    </dgm:pt>
    <dgm:pt modelId="{9E4E3536-2EAC-4202-9676-DEFF6662929C}" type="sibTrans" cxnId="{6304E472-8960-4E2E-915E-16BE9D0F6A5F}">
      <dgm:prSet/>
      <dgm:spPr/>
      <dgm:t>
        <a:bodyPr/>
        <a:lstStyle/>
        <a:p>
          <a:endParaRPr lang="en-AU"/>
        </a:p>
      </dgm:t>
    </dgm:pt>
    <dgm:pt modelId="{6EB5231D-A6BE-421E-B21C-030C68AE9B32}">
      <dgm:prSet/>
      <dgm:spPr/>
      <dgm:t>
        <a:bodyPr/>
        <a:lstStyle/>
        <a:p>
          <a:r>
            <a:rPr lang="en-AU" dirty="0"/>
            <a:t>Review Consultant Report</a:t>
          </a:r>
        </a:p>
      </dgm:t>
    </dgm:pt>
    <dgm:pt modelId="{04A56927-5AD2-4BA2-8972-11E4D7FE4F0E}" type="parTrans" cxnId="{B92B0C8A-8884-457D-93F0-315E437BB98C}">
      <dgm:prSet/>
      <dgm:spPr/>
      <dgm:t>
        <a:bodyPr/>
        <a:lstStyle/>
        <a:p>
          <a:endParaRPr lang="en-AU"/>
        </a:p>
      </dgm:t>
    </dgm:pt>
    <dgm:pt modelId="{38AA9D67-37D1-4D33-9582-944A2C36A6C3}" type="sibTrans" cxnId="{B92B0C8A-8884-457D-93F0-315E437BB98C}">
      <dgm:prSet/>
      <dgm:spPr/>
      <dgm:t>
        <a:bodyPr/>
        <a:lstStyle/>
        <a:p>
          <a:endParaRPr lang="en-AU"/>
        </a:p>
      </dgm:t>
    </dgm:pt>
    <dgm:pt modelId="{2B25009D-7353-4B84-BC04-D111836112F3}">
      <dgm:prSet/>
      <dgm:spPr/>
      <dgm:t>
        <a:bodyPr/>
        <a:lstStyle/>
        <a:p>
          <a:r>
            <a:rPr lang="en-AU" dirty="0"/>
            <a:t>Contract Negotiation and Award</a:t>
          </a:r>
        </a:p>
      </dgm:t>
    </dgm:pt>
    <dgm:pt modelId="{14F7065D-0A97-4373-A863-173ADD8B83F5}" type="parTrans" cxnId="{93865701-3518-4FED-9E49-9B96D275A94A}">
      <dgm:prSet/>
      <dgm:spPr/>
      <dgm:t>
        <a:bodyPr/>
        <a:lstStyle/>
        <a:p>
          <a:endParaRPr lang="en-AU"/>
        </a:p>
      </dgm:t>
    </dgm:pt>
    <dgm:pt modelId="{A81960DF-88D1-4F45-960A-DBFC9BB42D6A}" type="sibTrans" cxnId="{93865701-3518-4FED-9E49-9B96D275A94A}">
      <dgm:prSet/>
      <dgm:spPr/>
      <dgm:t>
        <a:bodyPr/>
        <a:lstStyle/>
        <a:p>
          <a:endParaRPr lang="en-AU"/>
        </a:p>
      </dgm:t>
    </dgm:pt>
    <dgm:pt modelId="{2F782586-B4D7-4CD7-8E31-8F4719965A06}" type="pres">
      <dgm:prSet presAssocID="{421D3C8D-BC7D-42EA-961B-B771B3157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7233E4-0EB8-46F8-8F00-10492E3E8346}" type="pres">
      <dgm:prSet presAssocID="{8B8095DC-5BAF-444F-A5E6-9B40FF5D1830}" presName="hierRoot1" presStyleCnt="0">
        <dgm:presLayoutVars>
          <dgm:hierBranch val="init"/>
        </dgm:presLayoutVars>
      </dgm:prSet>
      <dgm:spPr/>
    </dgm:pt>
    <dgm:pt modelId="{BFB7CA74-8F80-446D-9163-A145439057C2}" type="pres">
      <dgm:prSet presAssocID="{8B8095DC-5BAF-444F-A5E6-9B40FF5D1830}" presName="rootComposite1" presStyleCnt="0"/>
      <dgm:spPr/>
    </dgm:pt>
    <dgm:pt modelId="{31851A4B-A851-4884-BEAA-0234ABE44B18}" type="pres">
      <dgm:prSet presAssocID="{8B8095DC-5BAF-444F-A5E6-9B40FF5D1830}" presName="rootText1" presStyleLbl="node0" presStyleIdx="0" presStyleCnt="1">
        <dgm:presLayoutVars>
          <dgm:chPref val="3"/>
        </dgm:presLayoutVars>
      </dgm:prSet>
      <dgm:spPr/>
    </dgm:pt>
    <dgm:pt modelId="{05351BF0-E12C-4589-AFAB-D90AE1D67C43}" type="pres">
      <dgm:prSet presAssocID="{8B8095DC-5BAF-444F-A5E6-9B40FF5D1830}" presName="rootConnector1" presStyleLbl="node1" presStyleIdx="0" presStyleCnt="0"/>
      <dgm:spPr/>
    </dgm:pt>
    <dgm:pt modelId="{AD83DA3E-C229-4925-9BC7-4FCA576A1F3D}" type="pres">
      <dgm:prSet presAssocID="{8B8095DC-5BAF-444F-A5E6-9B40FF5D1830}" presName="hierChild2" presStyleCnt="0"/>
      <dgm:spPr/>
    </dgm:pt>
    <dgm:pt modelId="{83C32C79-0552-4D29-86C5-13AECF87022D}" type="pres">
      <dgm:prSet presAssocID="{601825C3-C945-4E73-87BA-EF045BB98077}" presName="Name37" presStyleLbl="parChTrans1D2" presStyleIdx="0" presStyleCnt="3"/>
      <dgm:spPr/>
    </dgm:pt>
    <dgm:pt modelId="{350C634F-DCC1-4EF2-A61E-697E166D65D8}" type="pres">
      <dgm:prSet presAssocID="{98ECE96C-38DD-4BCF-8004-323FDE04157D}" presName="hierRoot2" presStyleCnt="0">
        <dgm:presLayoutVars>
          <dgm:hierBranch val="init"/>
        </dgm:presLayoutVars>
      </dgm:prSet>
      <dgm:spPr/>
    </dgm:pt>
    <dgm:pt modelId="{2B8BD5EE-1607-4D31-BFE2-BA4753FF68F0}" type="pres">
      <dgm:prSet presAssocID="{98ECE96C-38DD-4BCF-8004-323FDE04157D}" presName="rootComposite" presStyleCnt="0"/>
      <dgm:spPr/>
    </dgm:pt>
    <dgm:pt modelId="{625FD4FA-83D0-4DBE-A1EE-F6242B0896E5}" type="pres">
      <dgm:prSet presAssocID="{98ECE96C-38DD-4BCF-8004-323FDE04157D}" presName="rootText" presStyleLbl="node2" presStyleIdx="0" presStyleCnt="3">
        <dgm:presLayoutVars>
          <dgm:chPref val="3"/>
        </dgm:presLayoutVars>
      </dgm:prSet>
      <dgm:spPr/>
    </dgm:pt>
    <dgm:pt modelId="{C397B61F-C543-426C-B3E4-96B974E3DD3F}" type="pres">
      <dgm:prSet presAssocID="{98ECE96C-38DD-4BCF-8004-323FDE04157D}" presName="rootConnector" presStyleLbl="node2" presStyleIdx="0" presStyleCnt="3"/>
      <dgm:spPr/>
    </dgm:pt>
    <dgm:pt modelId="{E4CE7C64-E569-4041-963F-F73E09E73630}" type="pres">
      <dgm:prSet presAssocID="{98ECE96C-38DD-4BCF-8004-323FDE04157D}" presName="hierChild4" presStyleCnt="0"/>
      <dgm:spPr/>
    </dgm:pt>
    <dgm:pt modelId="{9E307B02-FEA9-4738-82E5-1EF53646F7C4}" type="pres">
      <dgm:prSet presAssocID="{C692E5AC-263F-4D8D-A98E-158C54082896}" presName="Name37" presStyleLbl="parChTrans1D3" presStyleIdx="0" presStyleCnt="11"/>
      <dgm:spPr/>
    </dgm:pt>
    <dgm:pt modelId="{1FBD2488-1CBA-4192-B4C8-484661D4A617}" type="pres">
      <dgm:prSet presAssocID="{05C71E14-FD70-4C5A-93DF-C757AF211E92}" presName="hierRoot2" presStyleCnt="0">
        <dgm:presLayoutVars>
          <dgm:hierBranch val="init"/>
        </dgm:presLayoutVars>
      </dgm:prSet>
      <dgm:spPr/>
    </dgm:pt>
    <dgm:pt modelId="{B0BF3ADD-94A0-4FCE-936C-AEDEDB1DE4C6}" type="pres">
      <dgm:prSet presAssocID="{05C71E14-FD70-4C5A-93DF-C757AF211E92}" presName="rootComposite" presStyleCnt="0"/>
      <dgm:spPr/>
    </dgm:pt>
    <dgm:pt modelId="{2DD1079C-B27F-4852-93F2-C305075C5120}" type="pres">
      <dgm:prSet presAssocID="{05C71E14-FD70-4C5A-93DF-C757AF211E92}" presName="rootText" presStyleLbl="node3" presStyleIdx="0" presStyleCnt="11">
        <dgm:presLayoutVars>
          <dgm:chPref val="3"/>
        </dgm:presLayoutVars>
      </dgm:prSet>
      <dgm:spPr/>
    </dgm:pt>
    <dgm:pt modelId="{C73CCD7D-3086-440A-A9CF-00AFBEA0541B}" type="pres">
      <dgm:prSet presAssocID="{05C71E14-FD70-4C5A-93DF-C757AF211E92}" presName="rootConnector" presStyleLbl="node3" presStyleIdx="0" presStyleCnt="11"/>
      <dgm:spPr/>
    </dgm:pt>
    <dgm:pt modelId="{3069EF5D-9450-4417-906A-17E05FDC17C4}" type="pres">
      <dgm:prSet presAssocID="{05C71E14-FD70-4C5A-93DF-C757AF211E92}" presName="hierChild4" presStyleCnt="0"/>
      <dgm:spPr/>
    </dgm:pt>
    <dgm:pt modelId="{EB9FE0DB-1CB9-4BDE-90E3-DA563703F0BC}" type="pres">
      <dgm:prSet presAssocID="{894587FA-14FA-48C7-93F5-BD7BCEE46642}" presName="Name37" presStyleLbl="parChTrans1D4" presStyleIdx="0" presStyleCnt="9"/>
      <dgm:spPr/>
    </dgm:pt>
    <dgm:pt modelId="{85081E34-E9E9-4181-A812-FDDBAA816FEB}" type="pres">
      <dgm:prSet presAssocID="{D07BDBD9-C93A-4116-9BE1-43548FE8E99C}" presName="hierRoot2" presStyleCnt="0">
        <dgm:presLayoutVars>
          <dgm:hierBranch val="init"/>
        </dgm:presLayoutVars>
      </dgm:prSet>
      <dgm:spPr/>
    </dgm:pt>
    <dgm:pt modelId="{A8E62E7A-F027-4466-BA57-3844CF0BBA67}" type="pres">
      <dgm:prSet presAssocID="{D07BDBD9-C93A-4116-9BE1-43548FE8E99C}" presName="rootComposite" presStyleCnt="0"/>
      <dgm:spPr/>
    </dgm:pt>
    <dgm:pt modelId="{C00F2EBD-9608-4539-919A-F2950F757459}" type="pres">
      <dgm:prSet presAssocID="{D07BDBD9-C93A-4116-9BE1-43548FE8E99C}" presName="rootText" presStyleLbl="node4" presStyleIdx="0" presStyleCnt="9">
        <dgm:presLayoutVars>
          <dgm:chPref val="3"/>
        </dgm:presLayoutVars>
      </dgm:prSet>
      <dgm:spPr/>
    </dgm:pt>
    <dgm:pt modelId="{7F779B23-270C-4F6D-91E7-54CE1F61AEF9}" type="pres">
      <dgm:prSet presAssocID="{D07BDBD9-C93A-4116-9BE1-43548FE8E99C}" presName="rootConnector" presStyleLbl="node4" presStyleIdx="0" presStyleCnt="9"/>
      <dgm:spPr/>
    </dgm:pt>
    <dgm:pt modelId="{09A862B4-E91A-4EE7-AD87-AFF8EAB8875E}" type="pres">
      <dgm:prSet presAssocID="{D07BDBD9-C93A-4116-9BE1-43548FE8E99C}" presName="hierChild4" presStyleCnt="0"/>
      <dgm:spPr/>
    </dgm:pt>
    <dgm:pt modelId="{412A55A6-5261-41E7-8F68-68D92E38F17E}" type="pres">
      <dgm:prSet presAssocID="{D07BDBD9-C93A-4116-9BE1-43548FE8E99C}" presName="hierChild5" presStyleCnt="0"/>
      <dgm:spPr/>
    </dgm:pt>
    <dgm:pt modelId="{FA46FC61-2DEB-4AB6-AE88-30A1A0FDE61C}" type="pres">
      <dgm:prSet presAssocID="{29C49991-E533-4EA3-8D41-AC29DA680325}" presName="Name37" presStyleLbl="parChTrans1D4" presStyleIdx="1" presStyleCnt="9"/>
      <dgm:spPr/>
    </dgm:pt>
    <dgm:pt modelId="{1A48E3C9-1ABC-448F-AD38-F20029ABBE50}" type="pres">
      <dgm:prSet presAssocID="{AFE1B11A-D629-4416-8508-76FD87744FA1}" presName="hierRoot2" presStyleCnt="0">
        <dgm:presLayoutVars>
          <dgm:hierBranch val="init"/>
        </dgm:presLayoutVars>
      </dgm:prSet>
      <dgm:spPr/>
    </dgm:pt>
    <dgm:pt modelId="{9A402D6F-2F4F-4685-9788-EDDAB12DD726}" type="pres">
      <dgm:prSet presAssocID="{AFE1B11A-D629-4416-8508-76FD87744FA1}" presName="rootComposite" presStyleCnt="0"/>
      <dgm:spPr/>
    </dgm:pt>
    <dgm:pt modelId="{9EA1B554-47DD-4AFD-BAF8-929430B3AE86}" type="pres">
      <dgm:prSet presAssocID="{AFE1B11A-D629-4416-8508-76FD87744FA1}" presName="rootText" presStyleLbl="node4" presStyleIdx="1" presStyleCnt="9">
        <dgm:presLayoutVars>
          <dgm:chPref val="3"/>
        </dgm:presLayoutVars>
      </dgm:prSet>
      <dgm:spPr/>
    </dgm:pt>
    <dgm:pt modelId="{AAB87B7F-4D8E-479A-9F5D-EC278B831F25}" type="pres">
      <dgm:prSet presAssocID="{AFE1B11A-D629-4416-8508-76FD87744FA1}" presName="rootConnector" presStyleLbl="node4" presStyleIdx="1" presStyleCnt="9"/>
      <dgm:spPr/>
    </dgm:pt>
    <dgm:pt modelId="{F8FE8EA1-69E3-4CD9-80E9-ED7CD3F7D771}" type="pres">
      <dgm:prSet presAssocID="{AFE1B11A-D629-4416-8508-76FD87744FA1}" presName="hierChild4" presStyleCnt="0"/>
      <dgm:spPr/>
    </dgm:pt>
    <dgm:pt modelId="{868315F6-D278-4785-9FED-003DC22679B4}" type="pres">
      <dgm:prSet presAssocID="{AFE1B11A-D629-4416-8508-76FD87744FA1}" presName="hierChild5" presStyleCnt="0"/>
      <dgm:spPr/>
    </dgm:pt>
    <dgm:pt modelId="{7DAFE073-226C-4DE2-A4F2-CCF5439C3B13}" type="pres">
      <dgm:prSet presAssocID="{6F6B636F-99EB-4E77-9981-82A72DF7E557}" presName="Name37" presStyleLbl="parChTrans1D4" presStyleIdx="2" presStyleCnt="9"/>
      <dgm:spPr/>
    </dgm:pt>
    <dgm:pt modelId="{29972465-9BC7-4284-A6C7-8FB4716C435E}" type="pres">
      <dgm:prSet presAssocID="{1BAF48DC-BC79-41CF-9A62-F3B0BBA5ED93}" presName="hierRoot2" presStyleCnt="0">
        <dgm:presLayoutVars>
          <dgm:hierBranch val="init"/>
        </dgm:presLayoutVars>
      </dgm:prSet>
      <dgm:spPr/>
    </dgm:pt>
    <dgm:pt modelId="{6568A7C7-9EBE-4435-AC09-04D9168B5AE5}" type="pres">
      <dgm:prSet presAssocID="{1BAF48DC-BC79-41CF-9A62-F3B0BBA5ED93}" presName="rootComposite" presStyleCnt="0"/>
      <dgm:spPr/>
    </dgm:pt>
    <dgm:pt modelId="{23AAFDD4-0EC4-415F-BB76-B1778F273628}" type="pres">
      <dgm:prSet presAssocID="{1BAF48DC-BC79-41CF-9A62-F3B0BBA5ED93}" presName="rootText" presStyleLbl="node4" presStyleIdx="2" presStyleCnt="9">
        <dgm:presLayoutVars>
          <dgm:chPref val="3"/>
        </dgm:presLayoutVars>
      </dgm:prSet>
      <dgm:spPr/>
    </dgm:pt>
    <dgm:pt modelId="{4A70B16F-BD39-42E4-948F-85DCB8057BDC}" type="pres">
      <dgm:prSet presAssocID="{1BAF48DC-BC79-41CF-9A62-F3B0BBA5ED93}" presName="rootConnector" presStyleLbl="node4" presStyleIdx="2" presStyleCnt="9"/>
      <dgm:spPr/>
    </dgm:pt>
    <dgm:pt modelId="{3DF1173D-7520-438D-830F-328BE9BCCF88}" type="pres">
      <dgm:prSet presAssocID="{1BAF48DC-BC79-41CF-9A62-F3B0BBA5ED93}" presName="hierChild4" presStyleCnt="0"/>
      <dgm:spPr/>
    </dgm:pt>
    <dgm:pt modelId="{A4AFF5AF-AB4A-4E79-AEC4-206B86CCE153}" type="pres">
      <dgm:prSet presAssocID="{1BAF48DC-BC79-41CF-9A62-F3B0BBA5ED93}" presName="hierChild5" presStyleCnt="0"/>
      <dgm:spPr/>
    </dgm:pt>
    <dgm:pt modelId="{C7AF30C5-2A86-4629-A3AE-C8F43205392B}" type="pres">
      <dgm:prSet presAssocID="{05C71E14-FD70-4C5A-93DF-C757AF211E92}" presName="hierChild5" presStyleCnt="0"/>
      <dgm:spPr/>
    </dgm:pt>
    <dgm:pt modelId="{7E5FA404-4C4F-4721-8D05-F5EA783D8837}" type="pres">
      <dgm:prSet presAssocID="{9C856B02-4C11-429F-9020-381C7B448A85}" presName="Name37" presStyleLbl="parChTrans1D3" presStyleIdx="1" presStyleCnt="11"/>
      <dgm:spPr/>
    </dgm:pt>
    <dgm:pt modelId="{C4F45940-E68C-4F2A-90B3-33A905EEFFA0}" type="pres">
      <dgm:prSet presAssocID="{6DA99D76-89C3-4EAE-B8CA-B58F47C14D5D}" presName="hierRoot2" presStyleCnt="0">
        <dgm:presLayoutVars>
          <dgm:hierBranch val="init"/>
        </dgm:presLayoutVars>
      </dgm:prSet>
      <dgm:spPr/>
    </dgm:pt>
    <dgm:pt modelId="{AFAA711F-001A-4A2C-8DC5-6305A97AC7E6}" type="pres">
      <dgm:prSet presAssocID="{6DA99D76-89C3-4EAE-B8CA-B58F47C14D5D}" presName="rootComposite" presStyleCnt="0"/>
      <dgm:spPr/>
    </dgm:pt>
    <dgm:pt modelId="{0DCB864E-076D-49E7-ACA5-3287A4204A0D}" type="pres">
      <dgm:prSet presAssocID="{6DA99D76-89C3-4EAE-B8CA-B58F47C14D5D}" presName="rootText" presStyleLbl="node3" presStyleIdx="1" presStyleCnt="11">
        <dgm:presLayoutVars>
          <dgm:chPref val="3"/>
        </dgm:presLayoutVars>
      </dgm:prSet>
      <dgm:spPr/>
    </dgm:pt>
    <dgm:pt modelId="{4488931C-8C78-440F-8FF7-B2FFC25B7920}" type="pres">
      <dgm:prSet presAssocID="{6DA99D76-89C3-4EAE-B8CA-B58F47C14D5D}" presName="rootConnector" presStyleLbl="node3" presStyleIdx="1" presStyleCnt="11"/>
      <dgm:spPr/>
    </dgm:pt>
    <dgm:pt modelId="{94D9F404-88E5-4709-8E06-F1C2697C84DE}" type="pres">
      <dgm:prSet presAssocID="{6DA99D76-89C3-4EAE-B8CA-B58F47C14D5D}" presName="hierChild4" presStyleCnt="0"/>
      <dgm:spPr/>
    </dgm:pt>
    <dgm:pt modelId="{D2D427D1-CF5A-4982-867E-71CB7B508D82}" type="pres">
      <dgm:prSet presAssocID="{E2B6B8E2-77F2-43F1-AA76-F6372C5D07BD}" presName="Name37" presStyleLbl="parChTrans1D4" presStyleIdx="3" presStyleCnt="9"/>
      <dgm:spPr/>
    </dgm:pt>
    <dgm:pt modelId="{A95C8B94-D35E-4C46-8291-1833A52C7B6B}" type="pres">
      <dgm:prSet presAssocID="{55A66829-5132-47C8-9E0F-93D88E7AC7E2}" presName="hierRoot2" presStyleCnt="0">
        <dgm:presLayoutVars>
          <dgm:hierBranch val="init"/>
        </dgm:presLayoutVars>
      </dgm:prSet>
      <dgm:spPr/>
    </dgm:pt>
    <dgm:pt modelId="{43D85F7A-49C8-445E-930B-BC58E323E2B4}" type="pres">
      <dgm:prSet presAssocID="{55A66829-5132-47C8-9E0F-93D88E7AC7E2}" presName="rootComposite" presStyleCnt="0"/>
      <dgm:spPr/>
    </dgm:pt>
    <dgm:pt modelId="{772CFBFF-0DE6-4243-A43F-48C1790F421F}" type="pres">
      <dgm:prSet presAssocID="{55A66829-5132-47C8-9E0F-93D88E7AC7E2}" presName="rootText" presStyleLbl="node4" presStyleIdx="3" presStyleCnt="9">
        <dgm:presLayoutVars>
          <dgm:chPref val="3"/>
        </dgm:presLayoutVars>
      </dgm:prSet>
      <dgm:spPr/>
    </dgm:pt>
    <dgm:pt modelId="{33313499-F1BE-4F89-9AE5-2BA50EFC4CF3}" type="pres">
      <dgm:prSet presAssocID="{55A66829-5132-47C8-9E0F-93D88E7AC7E2}" presName="rootConnector" presStyleLbl="node4" presStyleIdx="3" presStyleCnt="9"/>
      <dgm:spPr/>
    </dgm:pt>
    <dgm:pt modelId="{92D906B8-E2F4-47FF-BE7D-FB45A83837EE}" type="pres">
      <dgm:prSet presAssocID="{55A66829-5132-47C8-9E0F-93D88E7AC7E2}" presName="hierChild4" presStyleCnt="0"/>
      <dgm:spPr/>
    </dgm:pt>
    <dgm:pt modelId="{54F859A4-B3B8-4902-BD00-EBD3E3E57019}" type="pres">
      <dgm:prSet presAssocID="{55A66829-5132-47C8-9E0F-93D88E7AC7E2}" presName="hierChild5" presStyleCnt="0"/>
      <dgm:spPr/>
    </dgm:pt>
    <dgm:pt modelId="{B96BAA27-B69E-4985-94DE-602390D53D90}" type="pres">
      <dgm:prSet presAssocID="{F483C047-5549-4A9A-871C-8692B75A6D57}" presName="Name37" presStyleLbl="parChTrans1D4" presStyleIdx="4" presStyleCnt="9"/>
      <dgm:spPr/>
    </dgm:pt>
    <dgm:pt modelId="{E6474BB2-40C8-4B55-BE51-596D3851454C}" type="pres">
      <dgm:prSet presAssocID="{995F98D3-4400-479F-A294-4BA49E50E85C}" presName="hierRoot2" presStyleCnt="0">
        <dgm:presLayoutVars>
          <dgm:hierBranch val="init"/>
        </dgm:presLayoutVars>
      </dgm:prSet>
      <dgm:spPr/>
    </dgm:pt>
    <dgm:pt modelId="{0A5D244B-71AC-43D8-8B5F-F32C080F61C1}" type="pres">
      <dgm:prSet presAssocID="{995F98D3-4400-479F-A294-4BA49E50E85C}" presName="rootComposite" presStyleCnt="0"/>
      <dgm:spPr/>
    </dgm:pt>
    <dgm:pt modelId="{75BAB4A8-DDB7-4B88-89CF-BAB1C45CF296}" type="pres">
      <dgm:prSet presAssocID="{995F98D3-4400-479F-A294-4BA49E50E85C}" presName="rootText" presStyleLbl="node4" presStyleIdx="4" presStyleCnt="9">
        <dgm:presLayoutVars>
          <dgm:chPref val="3"/>
        </dgm:presLayoutVars>
      </dgm:prSet>
      <dgm:spPr/>
    </dgm:pt>
    <dgm:pt modelId="{D296A5B5-C48E-4DB6-A169-47224D7EA560}" type="pres">
      <dgm:prSet presAssocID="{995F98D3-4400-479F-A294-4BA49E50E85C}" presName="rootConnector" presStyleLbl="node4" presStyleIdx="4" presStyleCnt="9"/>
      <dgm:spPr/>
    </dgm:pt>
    <dgm:pt modelId="{E850B3A5-E8FA-4A48-A7B2-003EC11649E3}" type="pres">
      <dgm:prSet presAssocID="{995F98D3-4400-479F-A294-4BA49E50E85C}" presName="hierChild4" presStyleCnt="0"/>
      <dgm:spPr/>
    </dgm:pt>
    <dgm:pt modelId="{BE5C5382-3330-4236-AEF8-8287A53F90A7}" type="pres">
      <dgm:prSet presAssocID="{995F98D3-4400-479F-A294-4BA49E50E85C}" presName="hierChild5" presStyleCnt="0"/>
      <dgm:spPr/>
    </dgm:pt>
    <dgm:pt modelId="{FC22D546-A7F2-4890-9B3B-C5A8B8F9A640}" type="pres">
      <dgm:prSet presAssocID="{04A56927-5AD2-4BA2-8972-11E4D7FE4F0E}" presName="Name37" presStyleLbl="parChTrans1D4" presStyleIdx="5" presStyleCnt="9"/>
      <dgm:spPr/>
    </dgm:pt>
    <dgm:pt modelId="{59177511-E52D-48E8-BC8F-BF526169487F}" type="pres">
      <dgm:prSet presAssocID="{6EB5231D-A6BE-421E-B21C-030C68AE9B32}" presName="hierRoot2" presStyleCnt="0">
        <dgm:presLayoutVars>
          <dgm:hierBranch val="init"/>
        </dgm:presLayoutVars>
      </dgm:prSet>
      <dgm:spPr/>
    </dgm:pt>
    <dgm:pt modelId="{5DF25503-35DD-44F6-BEB1-3826DC57F1CA}" type="pres">
      <dgm:prSet presAssocID="{6EB5231D-A6BE-421E-B21C-030C68AE9B32}" presName="rootComposite" presStyleCnt="0"/>
      <dgm:spPr/>
    </dgm:pt>
    <dgm:pt modelId="{087C3665-2D3A-42B8-97BA-1905FAE58CA7}" type="pres">
      <dgm:prSet presAssocID="{6EB5231D-A6BE-421E-B21C-030C68AE9B32}" presName="rootText" presStyleLbl="node4" presStyleIdx="5" presStyleCnt="9">
        <dgm:presLayoutVars>
          <dgm:chPref val="3"/>
        </dgm:presLayoutVars>
      </dgm:prSet>
      <dgm:spPr/>
    </dgm:pt>
    <dgm:pt modelId="{59316750-130C-444D-9693-E9F7ECB9B814}" type="pres">
      <dgm:prSet presAssocID="{6EB5231D-A6BE-421E-B21C-030C68AE9B32}" presName="rootConnector" presStyleLbl="node4" presStyleIdx="5" presStyleCnt="9"/>
      <dgm:spPr/>
    </dgm:pt>
    <dgm:pt modelId="{9A32FC79-5060-4B5C-87F6-934EE8792D75}" type="pres">
      <dgm:prSet presAssocID="{6EB5231D-A6BE-421E-B21C-030C68AE9B32}" presName="hierChild4" presStyleCnt="0"/>
      <dgm:spPr/>
    </dgm:pt>
    <dgm:pt modelId="{F0214012-FBB4-4858-815A-3B039275B3B7}" type="pres">
      <dgm:prSet presAssocID="{6EB5231D-A6BE-421E-B21C-030C68AE9B32}" presName="hierChild5" presStyleCnt="0"/>
      <dgm:spPr/>
    </dgm:pt>
    <dgm:pt modelId="{14270592-F335-442E-8E25-C075B0FFB521}" type="pres">
      <dgm:prSet presAssocID="{6DA99D76-89C3-4EAE-B8CA-B58F47C14D5D}" presName="hierChild5" presStyleCnt="0"/>
      <dgm:spPr/>
    </dgm:pt>
    <dgm:pt modelId="{C9CE3ADF-24E8-4F4D-9BB0-5E9F2A833BC7}" type="pres">
      <dgm:prSet presAssocID="{15B6D91D-3B8E-4F4D-9698-C5BF0487DF72}" presName="Name37" presStyleLbl="parChTrans1D3" presStyleIdx="2" presStyleCnt="11"/>
      <dgm:spPr/>
    </dgm:pt>
    <dgm:pt modelId="{4020729E-63A9-4026-8801-0E1AEE107EEE}" type="pres">
      <dgm:prSet presAssocID="{CE27BB46-01BB-4A31-A50F-BBB78DC24BD9}" presName="hierRoot2" presStyleCnt="0">
        <dgm:presLayoutVars>
          <dgm:hierBranch val="init"/>
        </dgm:presLayoutVars>
      </dgm:prSet>
      <dgm:spPr/>
    </dgm:pt>
    <dgm:pt modelId="{DD06898A-6D35-446B-8E47-014A015DAC21}" type="pres">
      <dgm:prSet presAssocID="{CE27BB46-01BB-4A31-A50F-BBB78DC24BD9}" presName="rootComposite" presStyleCnt="0"/>
      <dgm:spPr/>
    </dgm:pt>
    <dgm:pt modelId="{26CF9913-55DE-40A9-8558-822DC53D60A5}" type="pres">
      <dgm:prSet presAssocID="{CE27BB46-01BB-4A31-A50F-BBB78DC24BD9}" presName="rootText" presStyleLbl="node3" presStyleIdx="2" presStyleCnt="11">
        <dgm:presLayoutVars>
          <dgm:chPref val="3"/>
        </dgm:presLayoutVars>
      </dgm:prSet>
      <dgm:spPr/>
    </dgm:pt>
    <dgm:pt modelId="{4D7B829E-AB99-4E3B-9065-C73FDF674E35}" type="pres">
      <dgm:prSet presAssocID="{CE27BB46-01BB-4A31-A50F-BBB78DC24BD9}" presName="rootConnector" presStyleLbl="node3" presStyleIdx="2" presStyleCnt="11"/>
      <dgm:spPr/>
    </dgm:pt>
    <dgm:pt modelId="{A2F8EEB4-5462-413F-8B31-F34A8C2C350F}" type="pres">
      <dgm:prSet presAssocID="{CE27BB46-01BB-4A31-A50F-BBB78DC24BD9}" presName="hierChild4" presStyleCnt="0"/>
      <dgm:spPr/>
    </dgm:pt>
    <dgm:pt modelId="{8B1E5D50-2F8C-4C05-808F-6CA60FD3F8B3}" type="pres">
      <dgm:prSet presAssocID="{00916BC7-1088-4114-BC27-31903BC8FF25}" presName="Name37" presStyleLbl="parChTrans1D4" presStyleIdx="6" presStyleCnt="9"/>
      <dgm:spPr/>
    </dgm:pt>
    <dgm:pt modelId="{BF290C20-A571-4867-89F4-27A5A45A8C55}" type="pres">
      <dgm:prSet presAssocID="{9774C014-4431-4612-8437-C415AB643A6D}" presName="hierRoot2" presStyleCnt="0">
        <dgm:presLayoutVars>
          <dgm:hierBranch val="init"/>
        </dgm:presLayoutVars>
      </dgm:prSet>
      <dgm:spPr/>
    </dgm:pt>
    <dgm:pt modelId="{C73B42B3-FE2E-41AE-821E-67A73F13CEB3}" type="pres">
      <dgm:prSet presAssocID="{9774C014-4431-4612-8437-C415AB643A6D}" presName="rootComposite" presStyleCnt="0"/>
      <dgm:spPr/>
    </dgm:pt>
    <dgm:pt modelId="{A0CD80E6-ECFE-4C3B-BD2D-40B62C7C1D2A}" type="pres">
      <dgm:prSet presAssocID="{9774C014-4431-4612-8437-C415AB643A6D}" presName="rootText" presStyleLbl="node4" presStyleIdx="6" presStyleCnt="9">
        <dgm:presLayoutVars>
          <dgm:chPref val="3"/>
        </dgm:presLayoutVars>
      </dgm:prSet>
      <dgm:spPr/>
    </dgm:pt>
    <dgm:pt modelId="{F176A010-438A-419E-882F-836754FE537C}" type="pres">
      <dgm:prSet presAssocID="{9774C014-4431-4612-8437-C415AB643A6D}" presName="rootConnector" presStyleLbl="node4" presStyleIdx="6" presStyleCnt="9"/>
      <dgm:spPr/>
    </dgm:pt>
    <dgm:pt modelId="{0B29F61F-384D-4A40-A253-CEE189BC294C}" type="pres">
      <dgm:prSet presAssocID="{9774C014-4431-4612-8437-C415AB643A6D}" presName="hierChild4" presStyleCnt="0"/>
      <dgm:spPr/>
    </dgm:pt>
    <dgm:pt modelId="{17F2ABC1-6E23-45B2-BD15-502F04C2E525}" type="pres">
      <dgm:prSet presAssocID="{9774C014-4431-4612-8437-C415AB643A6D}" presName="hierChild5" presStyleCnt="0"/>
      <dgm:spPr/>
    </dgm:pt>
    <dgm:pt modelId="{3AD915BD-6986-4AC3-9ADE-52ACF0290D89}" type="pres">
      <dgm:prSet presAssocID="{387049E2-C9CE-47C2-8033-33B954915AD6}" presName="Name37" presStyleLbl="parChTrans1D4" presStyleIdx="7" presStyleCnt="9"/>
      <dgm:spPr/>
    </dgm:pt>
    <dgm:pt modelId="{8CB3EC7B-0752-4F77-A108-D96B989AD7E2}" type="pres">
      <dgm:prSet presAssocID="{A9C81F44-C4EC-4BAF-94AA-0A0FA9C5DB41}" presName="hierRoot2" presStyleCnt="0">
        <dgm:presLayoutVars>
          <dgm:hierBranch val="init"/>
        </dgm:presLayoutVars>
      </dgm:prSet>
      <dgm:spPr/>
    </dgm:pt>
    <dgm:pt modelId="{5B471301-7DBC-4C24-8F63-68ED05F44C69}" type="pres">
      <dgm:prSet presAssocID="{A9C81F44-C4EC-4BAF-94AA-0A0FA9C5DB41}" presName="rootComposite" presStyleCnt="0"/>
      <dgm:spPr/>
    </dgm:pt>
    <dgm:pt modelId="{24FEE865-F1F8-4EC5-8DE2-A8ED968ED52B}" type="pres">
      <dgm:prSet presAssocID="{A9C81F44-C4EC-4BAF-94AA-0A0FA9C5DB41}" presName="rootText" presStyleLbl="node4" presStyleIdx="7" presStyleCnt="9">
        <dgm:presLayoutVars>
          <dgm:chPref val="3"/>
        </dgm:presLayoutVars>
      </dgm:prSet>
      <dgm:spPr/>
    </dgm:pt>
    <dgm:pt modelId="{36CC02C8-5F18-42FE-B298-8807CEC41410}" type="pres">
      <dgm:prSet presAssocID="{A9C81F44-C4EC-4BAF-94AA-0A0FA9C5DB41}" presName="rootConnector" presStyleLbl="node4" presStyleIdx="7" presStyleCnt="9"/>
      <dgm:spPr/>
    </dgm:pt>
    <dgm:pt modelId="{98D13631-E51B-4966-969B-0D4568FAE1FE}" type="pres">
      <dgm:prSet presAssocID="{A9C81F44-C4EC-4BAF-94AA-0A0FA9C5DB41}" presName="hierChild4" presStyleCnt="0"/>
      <dgm:spPr/>
    </dgm:pt>
    <dgm:pt modelId="{4557E17D-E22D-4DC6-B67C-23A7C5D91385}" type="pres">
      <dgm:prSet presAssocID="{A9C81F44-C4EC-4BAF-94AA-0A0FA9C5DB41}" presName="hierChild5" presStyleCnt="0"/>
      <dgm:spPr/>
    </dgm:pt>
    <dgm:pt modelId="{A38DCB2D-0AB8-4092-8C6F-40C5E707670E}" type="pres">
      <dgm:prSet presAssocID="{14F7065D-0A97-4373-A863-173ADD8B83F5}" presName="Name37" presStyleLbl="parChTrans1D4" presStyleIdx="8" presStyleCnt="9"/>
      <dgm:spPr/>
    </dgm:pt>
    <dgm:pt modelId="{2A228928-E4C9-458E-8EE6-748920299258}" type="pres">
      <dgm:prSet presAssocID="{2B25009D-7353-4B84-BC04-D111836112F3}" presName="hierRoot2" presStyleCnt="0">
        <dgm:presLayoutVars>
          <dgm:hierBranch val="init"/>
        </dgm:presLayoutVars>
      </dgm:prSet>
      <dgm:spPr/>
    </dgm:pt>
    <dgm:pt modelId="{1EFE555D-5344-4FEF-B370-E218EF9A7D6C}" type="pres">
      <dgm:prSet presAssocID="{2B25009D-7353-4B84-BC04-D111836112F3}" presName="rootComposite" presStyleCnt="0"/>
      <dgm:spPr/>
    </dgm:pt>
    <dgm:pt modelId="{16A50D2A-CFA1-4C28-8C83-4BA5A7166E72}" type="pres">
      <dgm:prSet presAssocID="{2B25009D-7353-4B84-BC04-D111836112F3}" presName="rootText" presStyleLbl="node4" presStyleIdx="8" presStyleCnt="9">
        <dgm:presLayoutVars>
          <dgm:chPref val="3"/>
        </dgm:presLayoutVars>
      </dgm:prSet>
      <dgm:spPr/>
    </dgm:pt>
    <dgm:pt modelId="{522237C0-E4E3-406E-A202-82543F531079}" type="pres">
      <dgm:prSet presAssocID="{2B25009D-7353-4B84-BC04-D111836112F3}" presName="rootConnector" presStyleLbl="node4" presStyleIdx="8" presStyleCnt="9"/>
      <dgm:spPr/>
    </dgm:pt>
    <dgm:pt modelId="{6FB41F41-DAE1-4F3A-A300-251F81A08314}" type="pres">
      <dgm:prSet presAssocID="{2B25009D-7353-4B84-BC04-D111836112F3}" presName="hierChild4" presStyleCnt="0"/>
      <dgm:spPr/>
    </dgm:pt>
    <dgm:pt modelId="{7064918C-BDD6-41D7-919E-E45B0CDBD2AD}" type="pres">
      <dgm:prSet presAssocID="{2B25009D-7353-4B84-BC04-D111836112F3}" presName="hierChild5" presStyleCnt="0"/>
      <dgm:spPr/>
    </dgm:pt>
    <dgm:pt modelId="{E2A33BA8-A8B6-45A7-9E41-B19C289960C7}" type="pres">
      <dgm:prSet presAssocID="{CE27BB46-01BB-4A31-A50F-BBB78DC24BD9}" presName="hierChild5" presStyleCnt="0"/>
      <dgm:spPr/>
    </dgm:pt>
    <dgm:pt modelId="{B6BAF946-062C-4C31-9D5F-0524D45BD1AB}" type="pres">
      <dgm:prSet presAssocID="{98ECE96C-38DD-4BCF-8004-323FDE04157D}" presName="hierChild5" presStyleCnt="0"/>
      <dgm:spPr/>
    </dgm:pt>
    <dgm:pt modelId="{5F572211-1C5A-43D6-846A-532855A4AD87}" type="pres">
      <dgm:prSet presAssocID="{184341BF-C3E6-4951-BEAE-70940A0666E8}" presName="Name37" presStyleLbl="parChTrans1D2" presStyleIdx="1" presStyleCnt="3"/>
      <dgm:spPr/>
    </dgm:pt>
    <dgm:pt modelId="{CEAB60EF-0D45-4881-8DDD-A84D320B7999}" type="pres">
      <dgm:prSet presAssocID="{D01D80BB-CE8B-4D5F-A352-FB31E07A78AD}" presName="hierRoot2" presStyleCnt="0">
        <dgm:presLayoutVars>
          <dgm:hierBranch val="init"/>
        </dgm:presLayoutVars>
      </dgm:prSet>
      <dgm:spPr/>
    </dgm:pt>
    <dgm:pt modelId="{DD5D524B-5103-41DF-9C43-FE5CC809913C}" type="pres">
      <dgm:prSet presAssocID="{D01D80BB-CE8B-4D5F-A352-FB31E07A78AD}" presName="rootComposite" presStyleCnt="0"/>
      <dgm:spPr/>
    </dgm:pt>
    <dgm:pt modelId="{C8354F49-9794-458F-BC53-BC87F2CEF30C}" type="pres">
      <dgm:prSet presAssocID="{D01D80BB-CE8B-4D5F-A352-FB31E07A78AD}" presName="rootText" presStyleLbl="node2" presStyleIdx="1" presStyleCnt="3">
        <dgm:presLayoutVars>
          <dgm:chPref val="3"/>
        </dgm:presLayoutVars>
      </dgm:prSet>
      <dgm:spPr/>
    </dgm:pt>
    <dgm:pt modelId="{7227E2B5-AF2D-49DC-9ED8-E8DF4B54BE96}" type="pres">
      <dgm:prSet presAssocID="{D01D80BB-CE8B-4D5F-A352-FB31E07A78AD}" presName="rootConnector" presStyleLbl="node2" presStyleIdx="1" presStyleCnt="3"/>
      <dgm:spPr/>
    </dgm:pt>
    <dgm:pt modelId="{4D1B79C5-6BCF-47A0-9E3E-9883C115DA31}" type="pres">
      <dgm:prSet presAssocID="{D01D80BB-CE8B-4D5F-A352-FB31E07A78AD}" presName="hierChild4" presStyleCnt="0"/>
      <dgm:spPr/>
    </dgm:pt>
    <dgm:pt modelId="{C8E95900-067E-46B6-9B60-B48304109F94}" type="pres">
      <dgm:prSet presAssocID="{2D8A0EA3-9674-416D-93EB-A459A4441C56}" presName="Name37" presStyleLbl="parChTrans1D3" presStyleIdx="3" presStyleCnt="11"/>
      <dgm:spPr/>
    </dgm:pt>
    <dgm:pt modelId="{BFF3530A-F549-408B-B38C-FA36CF9B655D}" type="pres">
      <dgm:prSet presAssocID="{3D68EFB5-DB35-4B7C-964B-70D9CF4ACFB8}" presName="hierRoot2" presStyleCnt="0">
        <dgm:presLayoutVars>
          <dgm:hierBranch val="init"/>
        </dgm:presLayoutVars>
      </dgm:prSet>
      <dgm:spPr/>
    </dgm:pt>
    <dgm:pt modelId="{83773CA4-74FA-48E1-8429-29D9B502EEEB}" type="pres">
      <dgm:prSet presAssocID="{3D68EFB5-DB35-4B7C-964B-70D9CF4ACFB8}" presName="rootComposite" presStyleCnt="0"/>
      <dgm:spPr/>
    </dgm:pt>
    <dgm:pt modelId="{84CEFE75-90D7-428A-B429-C3CAA3F2ECD1}" type="pres">
      <dgm:prSet presAssocID="{3D68EFB5-DB35-4B7C-964B-70D9CF4ACFB8}" presName="rootText" presStyleLbl="node3" presStyleIdx="3" presStyleCnt="11">
        <dgm:presLayoutVars>
          <dgm:chPref val="3"/>
        </dgm:presLayoutVars>
      </dgm:prSet>
      <dgm:spPr/>
    </dgm:pt>
    <dgm:pt modelId="{C8E689E2-6FFD-4205-B570-E110ED38F966}" type="pres">
      <dgm:prSet presAssocID="{3D68EFB5-DB35-4B7C-964B-70D9CF4ACFB8}" presName="rootConnector" presStyleLbl="node3" presStyleIdx="3" presStyleCnt="11"/>
      <dgm:spPr/>
    </dgm:pt>
    <dgm:pt modelId="{4A44B7EA-2595-4AF7-86F8-25DAC31C7001}" type="pres">
      <dgm:prSet presAssocID="{3D68EFB5-DB35-4B7C-964B-70D9CF4ACFB8}" presName="hierChild4" presStyleCnt="0"/>
      <dgm:spPr/>
    </dgm:pt>
    <dgm:pt modelId="{CA624B5B-D363-44BE-BA99-96ED810066BF}" type="pres">
      <dgm:prSet presAssocID="{3D68EFB5-DB35-4B7C-964B-70D9CF4ACFB8}" presName="hierChild5" presStyleCnt="0"/>
      <dgm:spPr/>
    </dgm:pt>
    <dgm:pt modelId="{E3371DE9-5712-4244-9FFE-406D04CF528C}" type="pres">
      <dgm:prSet presAssocID="{807C1F82-AE3C-466B-A0B6-62A6E96BA431}" presName="Name37" presStyleLbl="parChTrans1D3" presStyleIdx="4" presStyleCnt="11"/>
      <dgm:spPr/>
    </dgm:pt>
    <dgm:pt modelId="{45EA8451-C505-435F-B070-5096380CE935}" type="pres">
      <dgm:prSet presAssocID="{50739077-4461-478E-B53A-7AE1FC2CD5CE}" presName="hierRoot2" presStyleCnt="0">
        <dgm:presLayoutVars>
          <dgm:hierBranch val="init"/>
        </dgm:presLayoutVars>
      </dgm:prSet>
      <dgm:spPr/>
    </dgm:pt>
    <dgm:pt modelId="{B9922391-75C6-482B-A61F-1E1039211A7D}" type="pres">
      <dgm:prSet presAssocID="{50739077-4461-478E-B53A-7AE1FC2CD5CE}" presName="rootComposite" presStyleCnt="0"/>
      <dgm:spPr/>
    </dgm:pt>
    <dgm:pt modelId="{5EFF1B94-B59E-46AC-AC89-143D8615556D}" type="pres">
      <dgm:prSet presAssocID="{50739077-4461-478E-B53A-7AE1FC2CD5CE}" presName="rootText" presStyleLbl="node3" presStyleIdx="4" presStyleCnt="11">
        <dgm:presLayoutVars>
          <dgm:chPref val="3"/>
        </dgm:presLayoutVars>
      </dgm:prSet>
      <dgm:spPr/>
    </dgm:pt>
    <dgm:pt modelId="{ED6E705F-8B51-4268-A448-A509FBE9ED4A}" type="pres">
      <dgm:prSet presAssocID="{50739077-4461-478E-B53A-7AE1FC2CD5CE}" presName="rootConnector" presStyleLbl="node3" presStyleIdx="4" presStyleCnt="11"/>
      <dgm:spPr/>
    </dgm:pt>
    <dgm:pt modelId="{100A0258-344A-45CD-8BA7-573AED1680BF}" type="pres">
      <dgm:prSet presAssocID="{50739077-4461-478E-B53A-7AE1FC2CD5CE}" presName="hierChild4" presStyleCnt="0"/>
      <dgm:spPr/>
    </dgm:pt>
    <dgm:pt modelId="{2E8377A5-93E4-4323-875F-6803C9D944A4}" type="pres">
      <dgm:prSet presAssocID="{50739077-4461-478E-B53A-7AE1FC2CD5CE}" presName="hierChild5" presStyleCnt="0"/>
      <dgm:spPr/>
    </dgm:pt>
    <dgm:pt modelId="{0FE70915-9A8A-43F5-A8C1-BA38113F70B1}" type="pres">
      <dgm:prSet presAssocID="{2913596D-2712-44B6-A356-C92AAFC08CA5}" presName="Name37" presStyleLbl="parChTrans1D3" presStyleIdx="5" presStyleCnt="11"/>
      <dgm:spPr/>
    </dgm:pt>
    <dgm:pt modelId="{B44212F8-4E1E-46D9-BAED-2BF8113F10EF}" type="pres">
      <dgm:prSet presAssocID="{C4EEB246-BFA4-4B48-A90E-37BCC198EC0A}" presName="hierRoot2" presStyleCnt="0">
        <dgm:presLayoutVars>
          <dgm:hierBranch val="init"/>
        </dgm:presLayoutVars>
      </dgm:prSet>
      <dgm:spPr/>
    </dgm:pt>
    <dgm:pt modelId="{2615251C-7775-4977-B719-0966B95DD1A3}" type="pres">
      <dgm:prSet presAssocID="{C4EEB246-BFA4-4B48-A90E-37BCC198EC0A}" presName="rootComposite" presStyleCnt="0"/>
      <dgm:spPr/>
    </dgm:pt>
    <dgm:pt modelId="{50890D46-D162-42E7-872B-A44E854FCF02}" type="pres">
      <dgm:prSet presAssocID="{C4EEB246-BFA4-4B48-A90E-37BCC198EC0A}" presName="rootText" presStyleLbl="node3" presStyleIdx="5" presStyleCnt="11">
        <dgm:presLayoutVars>
          <dgm:chPref val="3"/>
        </dgm:presLayoutVars>
      </dgm:prSet>
      <dgm:spPr/>
    </dgm:pt>
    <dgm:pt modelId="{9BC72FA0-DDD1-4BE7-A6F0-2269E393EDFC}" type="pres">
      <dgm:prSet presAssocID="{C4EEB246-BFA4-4B48-A90E-37BCC198EC0A}" presName="rootConnector" presStyleLbl="node3" presStyleIdx="5" presStyleCnt="11"/>
      <dgm:spPr/>
    </dgm:pt>
    <dgm:pt modelId="{04B8600F-D747-4BDB-B19C-00D861703607}" type="pres">
      <dgm:prSet presAssocID="{C4EEB246-BFA4-4B48-A90E-37BCC198EC0A}" presName="hierChild4" presStyleCnt="0"/>
      <dgm:spPr/>
    </dgm:pt>
    <dgm:pt modelId="{30531BE9-71B1-4369-80B8-D56B684E102F}" type="pres">
      <dgm:prSet presAssocID="{C4EEB246-BFA4-4B48-A90E-37BCC198EC0A}" presName="hierChild5" presStyleCnt="0"/>
      <dgm:spPr/>
    </dgm:pt>
    <dgm:pt modelId="{CDE2C5A0-463E-45D2-8E34-80D978DF3691}" type="pres">
      <dgm:prSet presAssocID="{AECA52DD-AB0C-49A4-8FE7-78A7D594B814}" presName="Name37" presStyleLbl="parChTrans1D3" presStyleIdx="6" presStyleCnt="11"/>
      <dgm:spPr/>
    </dgm:pt>
    <dgm:pt modelId="{FE5CC0D7-4F41-4BAD-B6A8-6D3FA3B6F503}" type="pres">
      <dgm:prSet presAssocID="{D42BF4AC-CC72-4577-95A9-F7C64BB8B4BC}" presName="hierRoot2" presStyleCnt="0">
        <dgm:presLayoutVars>
          <dgm:hierBranch val="init"/>
        </dgm:presLayoutVars>
      </dgm:prSet>
      <dgm:spPr/>
    </dgm:pt>
    <dgm:pt modelId="{D91355F5-F4A5-42F0-8F4F-F9CEA7EC74EF}" type="pres">
      <dgm:prSet presAssocID="{D42BF4AC-CC72-4577-95A9-F7C64BB8B4BC}" presName="rootComposite" presStyleCnt="0"/>
      <dgm:spPr/>
    </dgm:pt>
    <dgm:pt modelId="{BA14E508-80DB-4D30-83AF-714D6FBE03DE}" type="pres">
      <dgm:prSet presAssocID="{D42BF4AC-CC72-4577-95A9-F7C64BB8B4BC}" presName="rootText" presStyleLbl="node3" presStyleIdx="6" presStyleCnt="11">
        <dgm:presLayoutVars>
          <dgm:chPref val="3"/>
        </dgm:presLayoutVars>
      </dgm:prSet>
      <dgm:spPr/>
    </dgm:pt>
    <dgm:pt modelId="{A015B6B9-AD35-4D21-B016-8612735C6E06}" type="pres">
      <dgm:prSet presAssocID="{D42BF4AC-CC72-4577-95A9-F7C64BB8B4BC}" presName="rootConnector" presStyleLbl="node3" presStyleIdx="6" presStyleCnt="11"/>
      <dgm:spPr/>
    </dgm:pt>
    <dgm:pt modelId="{4CACA67C-48F8-479D-A77D-4109E853EC55}" type="pres">
      <dgm:prSet presAssocID="{D42BF4AC-CC72-4577-95A9-F7C64BB8B4BC}" presName="hierChild4" presStyleCnt="0"/>
      <dgm:spPr/>
    </dgm:pt>
    <dgm:pt modelId="{709B77E3-4D4D-464E-B258-D98DE3B1F341}" type="pres">
      <dgm:prSet presAssocID="{D42BF4AC-CC72-4577-95A9-F7C64BB8B4BC}" presName="hierChild5" presStyleCnt="0"/>
      <dgm:spPr/>
    </dgm:pt>
    <dgm:pt modelId="{E024FFB0-198E-40F3-8CA1-58FCBEC157F2}" type="pres">
      <dgm:prSet presAssocID="{D01D80BB-CE8B-4D5F-A352-FB31E07A78AD}" presName="hierChild5" presStyleCnt="0"/>
      <dgm:spPr/>
    </dgm:pt>
    <dgm:pt modelId="{E5C0222B-9271-4E97-8D11-BFAD962FD7B0}" type="pres">
      <dgm:prSet presAssocID="{17D19407-760C-4FBA-A7AC-42154F29D9FA}" presName="Name37" presStyleLbl="parChTrans1D2" presStyleIdx="2" presStyleCnt="3"/>
      <dgm:spPr/>
    </dgm:pt>
    <dgm:pt modelId="{52191138-DCF7-4E71-94FE-3827DB60DBB5}" type="pres">
      <dgm:prSet presAssocID="{6D9E8FAF-82D7-448C-9FC6-D95902D14666}" presName="hierRoot2" presStyleCnt="0">
        <dgm:presLayoutVars>
          <dgm:hierBranch val="init"/>
        </dgm:presLayoutVars>
      </dgm:prSet>
      <dgm:spPr/>
    </dgm:pt>
    <dgm:pt modelId="{E0E62A06-72EE-40B3-BE5C-567F352F4DC4}" type="pres">
      <dgm:prSet presAssocID="{6D9E8FAF-82D7-448C-9FC6-D95902D14666}" presName="rootComposite" presStyleCnt="0"/>
      <dgm:spPr/>
    </dgm:pt>
    <dgm:pt modelId="{F8B2404C-6649-4DAF-A182-501063C921F5}" type="pres">
      <dgm:prSet presAssocID="{6D9E8FAF-82D7-448C-9FC6-D95902D14666}" presName="rootText" presStyleLbl="node2" presStyleIdx="2" presStyleCnt="3">
        <dgm:presLayoutVars>
          <dgm:chPref val="3"/>
        </dgm:presLayoutVars>
      </dgm:prSet>
      <dgm:spPr/>
    </dgm:pt>
    <dgm:pt modelId="{AA98EBBB-AD3E-4674-8877-FFA0C22738BA}" type="pres">
      <dgm:prSet presAssocID="{6D9E8FAF-82D7-448C-9FC6-D95902D14666}" presName="rootConnector" presStyleLbl="node2" presStyleIdx="2" presStyleCnt="3"/>
      <dgm:spPr/>
    </dgm:pt>
    <dgm:pt modelId="{CBE540D8-B572-469F-9354-6B1F13039DAA}" type="pres">
      <dgm:prSet presAssocID="{6D9E8FAF-82D7-448C-9FC6-D95902D14666}" presName="hierChild4" presStyleCnt="0"/>
      <dgm:spPr/>
    </dgm:pt>
    <dgm:pt modelId="{F61E98F1-6C03-4E29-A823-662B278F0DB8}" type="pres">
      <dgm:prSet presAssocID="{C038E4BA-F27F-447C-A37D-ED566D6C7567}" presName="Name37" presStyleLbl="parChTrans1D3" presStyleIdx="7" presStyleCnt="11"/>
      <dgm:spPr/>
    </dgm:pt>
    <dgm:pt modelId="{47B95171-273C-44AC-9947-9781559D0452}" type="pres">
      <dgm:prSet presAssocID="{4D49C5AE-C369-4788-A14B-735BDE140D05}" presName="hierRoot2" presStyleCnt="0">
        <dgm:presLayoutVars>
          <dgm:hierBranch val="init"/>
        </dgm:presLayoutVars>
      </dgm:prSet>
      <dgm:spPr/>
    </dgm:pt>
    <dgm:pt modelId="{2842614D-F3F0-49EB-AF9C-C176A2C3854C}" type="pres">
      <dgm:prSet presAssocID="{4D49C5AE-C369-4788-A14B-735BDE140D05}" presName="rootComposite" presStyleCnt="0"/>
      <dgm:spPr/>
    </dgm:pt>
    <dgm:pt modelId="{EDF47593-113D-4949-9192-F2EF4172B5AD}" type="pres">
      <dgm:prSet presAssocID="{4D49C5AE-C369-4788-A14B-735BDE140D05}" presName="rootText" presStyleLbl="node3" presStyleIdx="7" presStyleCnt="11">
        <dgm:presLayoutVars>
          <dgm:chPref val="3"/>
        </dgm:presLayoutVars>
      </dgm:prSet>
      <dgm:spPr/>
    </dgm:pt>
    <dgm:pt modelId="{156FB861-9E25-4428-A4D6-63D0657C2861}" type="pres">
      <dgm:prSet presAssocID="{4D49C5AE-C369-4788-A14B-735BDE140D05}" presName="rootConnector" presStyleLbl="node3" presStyleIdx="7" presStyleCnt="11"/>
      <dgm:spPr/>
    </dgm:pt>
    <dgm:pt modelId="{6F759024-B92B-4CF3-B198-7215F540A38F}" type="pres">
      <dgm:prSet presAssocID="{4D49C5AE-C369-4788-A14B-735BDE140D05}" presName="hierChild4" presStyleCnt="0"/>
      <dgm:spPr/>
    </dgm:pt>
    <dgm:pt modelId="{3CC03197-75B6-4F5F-A59B-BF8280C9B337}" type="pres">
      <dgm:prSet presAssocID="{4D49C5AE-C369-4788-A14B-735BDE140D05}" presName="hierChild5" presStyleCnt="0"/>
      <dgm:spPr/>
    </dgm:pt>
    <dgm:pt modelId="{4FE2152E-4957-414E-B54B-3D92DDEA93D0}" type="pres">
      <dgm:prSet presAssocID="{F742AF02-6360-44A8-9EE9-AB40466EB48F}" presName="Name37" presStyleLbl="parChTrans1D3" presStyleIdx="8" presStyleCnt="11"/>
      <dgm:spPr/>
    </dgm:pt>
    <dgm:pt modelId="{7A5D6B66-190F-43D9-875E-ECBFF637E92F}" type="pres">
      <dgm:prSet presAssocID="{683533D5-6E54-47D3-8E62-C04CB0753273}" presName="hierRoot2" presStyleCnt="0">
        <dgm:presLayoutVars>
          <dgm:hierBranch val="init"/>
        </dgm:presLayoutVars>
      </dgm:prSet>
      <dgm:spPr/>
    </dgm:pt>
    <dgm:pt modelId="{492B98FE-0E45-480E-B7AD-5670E96529E6}" type="pres">
      <dgm:prSet presAssocID="{683533D5-6E54-47D3-8E62-C04CB0753273}" presName="rootComposite" presStyleCnt="0"/>
      <dgm:spPr/>
    </dgm:pt>
    <dgm:pt modelId="{586003CB-F3E9-4CD8-8D31-472764219A1E}" type="pres">
      <dgm:prSet presAssocID="{683533D5-6E54-47D3-8E62-C04CB0753273}" presName="rootText" presStyleLbl="node3" presStyleIdx="8" presStyleCnt="11">
        <dgm:presLayoutVars>
          <dgm:chPref val="3"/>
        </dgm:presLayoutVars>
      </dgm:prSet>
      <dgm:spPr/>
    </dgm:pt>
    <dgm:pt modelId="{3FF3FB06-C299-4BB3-81F3-F2301E0377BC}" type="pres">
      <dgm:prSet presAssocID="{683533D5-6E54-47D3-8E62-C04CB0753273}" presName="rootConnector" presStyleLbl="node3" presStyleIdx="8" presStyleCnt="11"/>
      <dgm:spPr/>
    </dgm:pt>
    <dgm:pt modelId="{70E3270C-3429-4F27-A7EE-24F3162BBCF5}" type="pres">
      <dgm:prSet presAssocID="{683533D5-6E54-47D3-8E62-C04CB0753273}" presName="hierChild4" presStyleCnt="0"/>
      <dgm:spPr/>
    </dgm:pt>
    <dgm:pt modelId="{2463F39A-D4C7-4CC5-921B-E3D6082337BB}" type="pres">
      <dgm:prSet presAssocID="{683533D5-6E54-47D3-8E62-C04CB0753273}" presName="hierChild5" presStyleCnt="0"/>
      <dgm:spPr/>
    </dgm:pt>
    <dgm:pt modelId="{3B2CC11A-87D9-45D5-8C29-3D39515E5922}" type="pres">
      <dgm:prSet presAssocID="{6AD9315C-1DBA-47A2-9AF0-4E1E94EAF4B2}" presName="Name37" presStyleLbl="parChTrans1D3" presStyleIdx="9" presStyleCnt="11"/>
      <dgm:spPr/>
    </dgm:pt>
    <dgm:pt modelId="{3103620C-B689-4DB1-A116-26362E219572}" type="pres">
      <dgm:prSet presAssocID="{11F3D3A6-4260-4E68-973B-321335FD0285}" presName="hierRoot2" presStyleCnt="0">
        <dgm:presLayoutVars>
          <dgm:hierBranch val="init"/>
        </dgm:presLayoutVars>
      </dgm:prSet>
      <dgm:spPr/>
    </dgm:pt>
    <dgm:pt modelId="{A3475620-FCB5-4E03-AC76-DFFDE42FDB01}" type="pres">
      <dgm:prSet presAssocID="{11F3D3A6-4260-4E68-973B-321335FD0285}" presName="rootComposite" presStyleCnt="0"/>
      <dgm:spPr/>
    </dgm:pt>
    <dgm:pt modelId="{8E0D785A-E440-440F-8DF4-27BDFD109E86}" type="pres">
      <dgm:prSet presAssocID="{11F3D3A6-4260-4E68-973B-321335FD0285}" presName="rootText" presStyleLbl="node3" presStyleIdx="9" presStyleCnt="11">
        <dgm:presLayoutVars>
          <dgm:chPref val="3"/>
        </dgm:presLayoutVars>
      </dgm:prSet>
      <dgm:spPr/>
    </dgm:pt>
    <dgm:pt modelId="{004652A7-F821-44AC-8193-6B583BE93ECA}" type="pres">
      <dgm:prSet presAssocID="{11F3D3A6-4260-4E68-973B-321335FD0285}" presName="rootConnector" presStyleLbl="node3" presStyleIdx="9" presStyleCnt="11"/>
      <dgm:spPr/>
    </dgm:pt>
    <dgm:pt modelId="{95D1AB26-A42B-4082-9D53-B2D533BD4459}" type="pres">
      <dgm:prSet presAssocID="{11F3D3A6-4260-4E68-973B-321335FD0285}" presName="hierChild4" presStyleCnt="0"/>
      <dgm:spPr/>
    </dgm:pt>
    <dgm:pt modelId="{C6E77421-8063-40C3-B55D-BB2120E09DB6}" type="pres">
      <dgm:prSet presAssocID="{11F3D3A6-4260-4E68-973B-321335FD0285}" presName="hierChild5" presStyleCnt="0"/>
      <dgm:spPr/>
    </dgm:pt>
    <dgm:pt modelId="{21E0A853-DF66-4690-B604-94AFA71E2736}" type="pres">
      <dgm:prSet presAssocID="{28843145-5222-4C97-B07A-F4D1777FF9D7}" presName="Name37" presStyleLbl="parChTrans1D3" presStyleIdx="10" presStyleCnt="11"/>
      <dgm:spPr/>
    </dgm:pt>
    <dgm:pt modelId="{AB3EFDAB-A70F-4FC1-BC5B-488B5798341B}" type="pres">
      <dgm:prSet presAssocID="{C7E6D39F-4983-49B7-B42B-C60769F1E36C}" presName="hierRoot2" presStyleCnt="0">
        <dgm:presLayoutVars>
          <dgm:hierBranch val="init"/>
        </dgm:presLayoutVars>
      </dgm:prSet>
      <dgm:spPr/>
    </dgm:pt>
    <dgm:pt modelId="{A091E97C-258B-4F06-A862-12CA591142BD}" type="pres">
      <dgm:prSet presAssocID="{C7E6D39F-4983-49B7-B42B-C60769F1E36C}" presName="rootComposite" presStyleCnt="0"/>
      <dgm:spPr/>
    </dgm:pt>
    <dgm:pt modelId="{5595FCCE-D30D-432D-BE40-76EBE2F1CCBA}" type="pres">
      <dgm:prSet presAssocID="{C7E6D39F-4983-49B7-B42B-C60769F1E36C}" presName="rootText" presStyleLbl="node3" presStyleIdx="10" presStyleCnt="11">
        <dgm:presLayoutVars>
          <dgm:chPref val="3"/>
        </dgm:presLayoutVars>
      </dgm:prSet>
      <dgm:spPr/>
    </dgm:pt>
    <dgm:pt modelId="{8528DBC2-3609-4315-A834-38EFE8EF4D74}" type="pres">
      <dgm:prSet presAssocID="{C7E6D39F-4983-49B7-B42B-C60769F1E36C}" presName="rootConnector" presStyleLbl="node3" presStyleIdx="10" presStyleCnt="11"/>
      <dgm:spPr/>
    </dgm:pt>
    <dgm:pt modelId="{CCAE38E6-ADB3-40CE-8E37-04D63E0D9800}" type="pres">
      <dgm:prSet presAssocID="{C7E6D39F-4983-49B7-B42B-C60769F1E36C}" presName="hierChild4" presStyleCnt="0"/>
      <dgm:spPr/>
    </dgm:pt>
    <dgm:pt modelId="{3FF1E00F-45A0-4555-AE5B-C9DAAE12EF09}" type="pres">
      <dgm:prSet presAssocID="{C7E6D39F-4983-49B7-B42B-C60769F1E36C}" presName="hierChild5" presStyleCnt="0"/>
      <dgm:spPr/>
    </dgm:pt>
    <dgm:pt modelId="{1EC3CAD8-7248-4349-B509-1290682E2A4E}" type="pres">
      <dgm:prSet presAssocID="{6D9E8FAF-82D7-448C-9FC6-D95902D14666}" presName="hierChild5" presStyleCnt="0"/>
      <dgm:spPr/>
    </dgm:pt>
    <dgm:pt modelId="{0D0F1EDA-F445-4C78-8C8B-B263248A727C}" type="pres">
      <dgm:prSet presAssocID="{8B8095DC-5BAF-444F-A5E6-9B40FF5D1830}" presName="hierChild3" presStyleCnt="0"/>
      <dgm:spPr/>
    </dgm:pt>
  </dgm:ptLst>
  <dgm:cxnLst>
    <dgm:cxn modelId="{0B5A8B00-5E07-4056-9C4B-4DA38C732385}" type="presOf" srcId="{683533D5-6E54-47D3-8E62-C04CB0753273}" destId="{586003CB-F3E9-4CD8-8D31-472764219A1E}" srcOrd="0" destOrd="0" presId="urn:microsoft.com/office/officeart/2005/8/layout/orgChart1"/>
    <dgm:cxn modelId="{93865701-3518-4FED-9E49-9B96D275A94A}" srcId="{CE27BB46-01BB-4A31-A50F-BBB78DC24BD9}" destId="{2B25009D-7353-4B84-BC04-D111836112F3}" srcOrd="2" destOrd="0" parTransId="{14F7065D-0A97-4373-A863-173ADD8B83F5}" sibTransId="{A81960DF-88D1-4F45-960A-DBFC9BB42D6A}"/>
    <dgm:cxn modelId="{B8427104-2945-4532-9EC5-CFD2E94A9F5C}" srcId="{05C71E14-FD70-4C5A-93DF-C757AF211E92}" destId="{1BAF48DC-BC79-41CF-9A62-F3B0BBA5ED93}" srcOrd="2" destOrd="0" parTransId="{6F6B636F-99EB-4E77-9981-82A72DF7E557}" sibTransId="{34A7794D-FABE-4BF8-A803-F759A020F445}"/>
    <dgm:cxn modelId="{F7B48B04-1C0E-4071-A1D5-253EF8048161}" type="presOf" srcId="{D42BF4AC-CC72-4577-95A9-F7C64BB8B4BC}" destId="{BA14E508-80DB-4D30-83AF-714D6FBE03DE}" srcOrd="0" destOrd="0" presId="urn:microsoft.com/office/officeart/2005/8/layout/orgChart1"/>
    <dgm:cxn modelId="{A6D4C504-891D-4CF5-A796-673D653B97D1}" type="presOf" srcId="{98ECE96C-38DD-4BCF-8004-323FDE04157D}" destId="{625FD4FA-83D0-4DBE-A1EE-F6242B0896E5}" srcOrd="0" destOrd="0" presId="urn:microsoft.com/office/officeart/2005/8/layout/orgChart1"/>
    <dgm:cxn modelId="{F4456D06-123A-4F1D-BF7C-1737035F460B}" type="presOf" srcId="{E2B6B8E2-77F2-43F1-AA76-F6372C5D07BD}" destId="{D2D427D1-CF5A-4982-867E-71CB7B508D82}" srcOrd="0" destOrd="0" presId="urn:microsoft.com/office/officeart/2005/8/layout/orgChart1"/>
    <dgm:cxn modelId="{90A5AC07-F393-4015-8641-A04F35269583}" type="presOf" srcId="{50739077-4461-478E-B53A-7AE1FC2CD5CE}" destId="{5EFF1B94-B59E-46AC-AC89-143D8615556D}" srcOrd="0" destOrd="0" presId="urn:microsoft.com/office/officeart/2005/8/layout/orgChart1"/>
    <dgm:cxn modelId="{DA199208-916D-4A86-B60F-52743AE95928}" type="presOf" srcId="{AECA52DD-AB0C-49A4-8FE7-78A7D594B814}" destId="{CDE2C5A0-463E-45D2-8E34-80D978DF3691}" srcOrd="0" destOrd="0" presId="urn:microsoft.com/office/officeart/2005/8/layout/orgChart1"/>
    <dgm:cxn modelId="{04A39A08-93F3-4A18-9844-F5B61FF3FD09}" type="presOf" srcId="{995F98D3-4400-479F-A294-4BA49E50E85C}" destId="{D296A5B5-C48E-4DB6-A169-47224D7EA560}" srcOrd="1" destOrd="0" presId="urn:microsoft.com/office/officeart/2005/8/layout/orgChart1"/>
    <dgm:cxn modelId="{70757C09-C0FC-4569-BE3F-640428F84DE3}" type="presOf" srcId="{D01D80BB-CE8B-4D5F-A352-FB31E07A78AD}" destId="{C8354F49-9794-458F-BC53-BC87F2CEF30C}" srcOrd="0" destOrd="0" presId="urn:microsoft.com/office/officeart/2005/8/layout/orgChart1"/>
    <dgm:cxn modelId="{9BF3B70C-DF42-4776-9FB6-7A2E6211BF0C}" type="presOf" srcId="{05C71E14-FD70-4C5A-93DF-C757AF211E92}" destId="{2DD1079C-B27F-4852-93F2-C305075C5120}" srcOrd="0" destOrd="0" presId="urn:microsoft.com/office/officeart/2005/8/layout/orgChart1"/>
    <dgm:cxn modelId="{051CD111-B13F-495D-ABB4-A91B8CF61F0F}" type="presOf" srcId="{4D49C5AE-C369-4788-A14B-735BDE140D05}" destId="{156FB861-9E25-4428-A4D6-63D0657C2861}" srcOrd="1" destOrd="0" presId="urn:microsoft.com/office/officeart/2005/8/layout/orgChart1"/>
    <dgm:cxn modelId="{2B148013-EE32-4307-896E-F41662C8E690}" type="presOf" srcId="{6F6B636F-99EB-4E77-9981-82A72DF7E557}" destId="{7DAFE073-226C-4DE2-A4F2-CCF5439C3B13}" srcOrd="0" destOrd="0" presId="urn:microsoft.com/office/officeart/2005/8/layout/orgChart1"/>
    <dgm:cxn modelId="{718A5514-3E24-4249-9924-71F85681C74B}" type="presOf" srcId="{6DA99D76-89C3-4EAE-B8CA-B58F47C14D5D}" destId="{0DCB864E-076D-49E7-ACA5-3287A4204A0D}" srcOrd="0" destOrd="0" presId="urn:microsoft.com/office/officeart/2005/8/layout/orgChart1"/>
    <dgm:cxn modelId="{EA5CB715-84EC-407B-9FD4-80A49FB3C004}" srcId="{D01D80BB-CE8B-4D5F-A352-FB31E07A78AD}" destId="{C4EEB246-BFA4-4B48-A90E-37BCC198EC0A}" srcOrd="2" destOrd="0" parTransId="{2913596D-2712-44B6-A356-C92AAFC08CA5}" sibTransId="{2A3391A7-8521-4838-AE84-FB21C63FEEFB}"/>
    <dgm:cxn modelId="{9972CF19-25C0-4B8A-B257-440ED31FCE63}" type="presOf" srcId="{05C71E14-FD70-4C5A-93DF-C757AF211E92}" destId="{C73CCD7D-3086-440A-A9CF-00AFBEA0541B}" srcOrd="1" destOrd="0" presId="urn:microsoft.com/office/officeart/2005/8/layout/orgChart1"/>
    <dgm:cxn modelId="{D1A13822-9D8C-48C6-B4CD-F12A2442A9D8}" type="presOf" srcId="{29C49991-E533-4EA3-8D41-AC29DA680325}" destId="{FA46FC61-2DEB-4AB6-AE88-30A1A0FDE61C}" srcOrd="0" destOrd="0" presId="urn:microsoft.com/office/officeart/2005/8/layout/orgChart1"/>
    <dgm:cxn modelId="{75B26D23-65F2-46D7-9749-3C4678AFD274}" type="presOf" srcId="{6AD9315C-1DBA-47A2-9AF0-4E1E94EAF4B2}" destId="{3B2CC11A-87D9-45D5-8C29-3D39515E5922}" srcOrd="0" destOrd="0" presId="urn:microsoft.com/office/officeart/2005/8/layout/orgChart1"/>
    <dgm:cxn modelId="{158A3624-3C3B-4277-8D29-DBF6EF20237B}" type="presOf" srcId="{D01D80BB-CE8B-4D5F-A352-FB31E07A78AD}" destId="{7227E2B5-AF2D-49DC-9ED8-E8DF4B54BE96}" srcOrd="1" destOrd="0" presId="urn:microsoft.com/office/officeart/2005/8/layout/orgChart1"/>
    <dgm:cxn modelId="{E4CCB426-4B1A-45A8-8E9E-390A51782980}" type="presOf" srcId="{C4EEB246-BFA4-4B48-A90E-37BCC198EC0A}" destId="{50890D46-D162-42E7-872B-A44E854FCF02}" srcOrd="0" destOrd="0" presId="urn:microsoft.com/office/officeart/2005/8/layout/orgChart1"/>
    <dgm:cxn modelId="{8B009F2E-EE75-4635-B563-51F740CC88E1}" srcId="{D01D80BB-CE8B-4D5F-A352-FB31E07A78AD}" destId="{3D68EFB5-DB35-4B7C-964B-70D9CF4ACFB8}" srcOrd="0" destOrd="0" parTransId="{2D8A0EA3-9674-416D-93EB-A459A4441C56}" sibTransId="{1EA140E2-9C39-46CD-922E-0FB1B0280356}"/>
    <dgm:cxn modelId="{1066672F-2F0F-4507-A21C-70D539DF6A11}" type="presOf" srcId="{11F3D3A6-4260-4E68-973B-321335FD0285}" destId="{8E0D785A-E440-440F-8DF4-27BDFD109E86}" srcOrd="0" destOrd="0" presId="urn:microsoft.com/office/officeart/2005/8/layout/orgChart1"/>
    <dgm:cxn modelId="{1A9CBD30-9331-4A32-9028-B6D42D8A106F}" type="presOf" srcId="{F483C047-5549-4A9A-871C-8692B75A6D57}" destId="{B96BAA27-B69E-4985-94DE-602390D53D90}" srcOrd="0" destOrd="0" presId="urn:microsoft.com/office/officeart/2005/8/layout/orgChart1"/>
    <dgm:cxn modelId="{75A4E030-769C-405F-9CB5-CDD9F6B23279}" type="presOf" srcId="{807C1F82-AE3C-466B-A0B6-62A6E96BA431}" destId="{E3371DE9-5712-4244-9FFE-406D04CF528C}" srcOrd="0" destOrd="0" presId="urn:microsoft.com/office/officeart/2005/8/layout/orgChart1"/>
    <dgm:cxn modelId="{A1A8DA34-4619-4D7B-AAA9-12D76459AE87}" srcId="{6DA99D76-89C3-4EAE-B8CA-B58F47C14D5D}" destId="{995F98D3-4400-479F-A294-4BA49E50E85C}" srcOrd="1" destOrd="0" parTransId="{F483C047-5549-4A9A-871C-8692B75A6D57}" sibTransId="{2D37A571-7119-41E1-B58F-382EBD763E0C}"/>
    <dgm:cxn modelId="{E41C7936-4E1E-4BD4-BC1C-1C02A0976A46}" type="presOf" srcId="{CE27BB46-01BB-4A31-A50F-BBB78DC24BD9}" destId="{26CF9913-55DE-40A9-8558-822DC53D60A5}" srcOrd="0" destOrd="0" presId="urn:microsoft.com/office/officeart/2005/8/layout/orgChart1"/>
    <dgm:cxn modelId="{9537E03A-F916-4F4B-BB02-6E26F2CD7717}" type="presOf" srcId="{D07BDBD9-C93A-4116-9BE1-43548FE8E99C}" destId="{7F779B23-270C-4F6D-91E7-54CE1F61AEF9}" srcOrd="1" destOrd="0" presId="urn:microsoft.com/office/officeart/2005/8/layout/orgChart1"/>
    <dgm:cxn modelId="{5289DB3D-2D43-4B1A-8FD0-47FB509FCBE7}" type="presOf" srcId="{6D9E8FAF-82D7-448C-9FC6-D95902D14666}" destId="{AA98EBBB-AD3E-4674-8877-FFA0C22738BA}" srcOrd="1" destOrd="0" presId="urn:microsoft.com/office/officeart/2005/8/layout/orgChart1"/>
    <dgm:cxn modelId="{F6D65541-FC50-45BC-93F1-D42D0CF21810}" type="presOf" srcId="{3D68EFB5-DB35-4B7C-964B-70D9CF4ACFB8}" destId="{84CEFE75-90D7-428A-B429-C3CAA3F2ECD1}" srcOrd="0" destOrd="0" presId="urn:microsoft.com/office/officeart/2005/8/layout/orgChart1"/>
    <dgm:cxn modelId="{6A610563-AE2F-415E-B99B-EC5F7BEE6D84}" type="presOf" srcId="{C4EEB246-BFA4-4B48-A90E-37BCC198EC0A}" destId="{9BC72FA0-DDD1-4BE7-A6F0-2269E393EDFC}" srcOrd="1" destOrd="0" presId="urn:microsoft.com/office/officeart/2005/8/layout/orgChart1"/>
    <dgm:cxn modelId="{83C95147-40F0-4033-9FEB-E1B262726B9B}" type="presOf" srcId="{C692E5AC-263F-4D8D-A98E-158C54082896}" destId="{9E307B02-FEA9-4738-82E5-1EF53646F7C4}" srcOrd="0" destOrd="0" presId="urn:microsoft.com/office/officeart/2005/8/layout/orgChart1"/>
    <dgm:cxn modelId="{6C9A8867-2E00-4BE3-800E-38195624AF11}" type="presOf" srcId="{AFE1B11A-D629-4416-8508-76FD87744FA1}" destId="{9EA1B554-47DD-4AFD-BAF8-929430B3AE86}" srcOrd="0" destOrd="0" presId="urn:microsoft.com/office/officeart/2005/8/layout/orgChart1"/>
    <dgm:cxn modelId="{6653A267-C24A-45C1-85AC-C07B32A3F077}" srcId="{6D9E8FAF-82D7-448C-9FC6-D95902D14666}" destId="{4D49C5AE-C369-4788-A14B-735BDE140D05}" srcOrd="0" destOrd="0" parTransId="{C038E4BA-F27F-447C-A37D-ED566D6C7567}" sibTransId="{2EFD7427-2B83-4386-8D34-0A973C0CB7AD}"/>
    <dgm:cxn modelId="{72E1EC67-8081-4BC8-A642-2F5942DD09BB}" type="presOf" srcId="{C7E6D39F-4983-49B7-B42B-C60769F1E36C}" destId="{8528DBC2-3609-4315-A834-38EFE8EF4D74}" srcOrd="1" destOrd="0" presId="urn:microsoft.com/office/officeart/2005/8/layout/orgChart1"/>
    <dgm:cxn modelId="{BC9D1249-788D-4F3F-8B15-4E510EB9BADF}" type="presOf" srcId="{8B8095DC-5BAF-444F-A5E6-9B40FF5D1830}" destId="{31851A4B-A851-4884-BEAA-0234ABE44B18}" srcOrd="0" destOrd="0" presId="urn:microsoft.com/office/officeart/2005/8/layout/orgChart1"/>
    <dgm:cxn modelId="{E962334A-2498-4E9F-9E38-8806A62F5E54}" type="presOf" srcId="{AFE1B11A-D629-4416-8508-76FD87744FA1}" destId="{AAB87B7F-4D8E-479A-9F5D-EC278B831F25}" srcOrd="1" destOrd="0" presId="urn:microsoft.com/office/officeart/2005/8/layout/orgChart1"/>
    <dgm:cxn modelId="{1823DF4A-3AE9-4DB5-A0E1-DDEB0BFE5930}" type="presOf" srcId="{D07BDBD9-C93A-4116-9BE1-43548FE8E99C}" destId="{C00F2EBD-9608-4539-919A-F2950F757459}" srcOrd="0" destOrd="0" presId="urn:microsoft.com/office/officeart/2005/8/layout/orgChart1"/>
    <dgm:cxn modelId="{5CB40A4F-5428-42EC-AA63-E39222B686F3}" type="presOf" srcId="{2B25009D-7353-4B84-BC04-D111836112F3}" destId="{16A50D2A-CFA1-4C28-8C83-4BA5A7166E72}" srcOrd="0" destOrd="0" presId="urn:microsoft.com/office/officeart/2005/8/layout/orgChart1"/>
    <dgm:cxn modelId="{F50B1950-6138-428A-AA0B-F7DD93238699}" type="presOf" srcId="{C7E6D39F-4983-49B7-B42B-C60769F1E36C}" destId="{5595FCCE-D30D-432D-BE40-76EBE2F1CCBA}" srcOrd="0" destOrd="0" presId="urn:microsoft.com/office/officeart/2005/8/layout/orgChart1"/>
    <dgm:cxn modelId="{769B9F50-ED1D-4DE8-9824-289679A40BF9}" type="presOf" srcId="{184341BF-C3E6-4951-BEAE-70940A0666E8}" destId="{5F572211-1C5A-43D6-846A-532855A4AD87}" srcOrd="0" destOrd="0" presId="urn:microsoft.com/office/officeart/2005/8/layout/orgChart1"/>
    <dgm:cxn modelId="{7DFE8F71-ABB6-4168-AC32-E802068915C3}" type="presOf" srcId="{1BAF48DC-BC79-41CF-9A62-F3B0BBA5ED93}" destId="{4A70B16F-BD39-42E4-948F-85DCB8057BDC}" srcOrd="1" destOrd="0" presId="urn:microsoft.com/office/officeart/2005/8/layout/orgChart1"/>
    <dgm:cxn modelId="{6304E472-8960-4E2E-915E-16BE9D0F6A5F}" srcId="{CE27BB46-01BB-4A31-A50F-BBB78DC24BD9}" destId="{A9C81F44-C4EC-4BAF-94AA-0A0FA9C5DB41}" srcOrd="1" destOrd="0" parTransId="{387049E2-C9CE-47C2-8033-33B954915AD6}" sibTransId="{9E4E3536-2EAC-4202-9676-DEFF6662929C}"/>
    <dgm:cxn modelId="{E8A6F052-9389-47EA-B610-A976D3092D65}" type="presOf" srcId="{9774C014-4431-4612-8437-C415AB643A6D}" destId="{A0CD80E6-ECFE-4C3B-BD2D-40B62C7C1D2A}" srcOrd="0" destOrd="0" presId="urn:microsoft.com/office/officeart/2005/8/layout/orgChart1"/>
    <dgm:cxn modelId="{64A3FC52-800E-4B40-9F72-F67298021F04}" type="presOf" srcId="{A9C81F44-C4EC-4BAF-94AA-0A0FA9C5DB41}" destId="{24FEE865-F1F8-4EC5-8DE2-A8ED968ED52B}" srcOrd="0" destOrd="0" presId="urn:microsoft.com/office/officeart/2005/8/layout/orgChart1"/>
    <dgm:cxn modelId="{B8131274-85AF-43B4-8FBD-35C4D8ACBF81}" type="presOf" srcId="{D42BF4AC-CC72-4577-95A9-F7C64BB8B4BC}" destId="{A015B6B9-AD35-4D21-B016-8612735C6E06}" srcOrd="1" destOrd="0" presId="urn:microsoft.com/office/officeart/2005/8/layout/orgChart1"/>
    <dgm:cxn modelId="{2AF0D056-C212-44E4-8AD4-26DFFC4F8A97}" type="presOf" srcId="{9774C014-4431-4612-8437-C415AB643A6D}" destId="{F176A010-438A-419E-882F-836754FE537C}" srcOrd="1" destOrd="0" presId="urn:microsoft.com/office/officeart/2005/8/layout/orgChart1"/>
    <dgm:cxn modelId="{2B1F4D78-2443-4B97-8081-DD49A58D7F62}" srcId="{421D3C8D-BC7D-42EA-961B-B771B3157D70}" destId="{8B8095DC-5BAF-444F-A5E6-9B40FF5D1830}" srcOrd="0" destOrd="0" parTransId="{5C30DE55-6FF4-447E-96D6-43200E97584D}" sibTransId="{3B36AFCD-F29A-47F5-A0C5-279C20777517}"/>
    <dgm:cxn modelId="{3E93A558-65D7-4D69-96EC-9A4208D4C72B}" type="presOf" srcId="{387049E2-C9CE-47C2-8033-33B954915AD6}" destId="{3AD915BD-6986-4AC3-9ADE-52ACF0290D89}" srcOrd="0" destOrd="0" presId="urn:microsoft.com/office/officeart/2005/8/layout/orgChart1"/>
    <dgm:cxn modelId="{9A99037B-2B28-41C6-88E7-B279E79756BB}" type="presOf" srcId="{8B8095DC-5BAF-444F-A5E6-9B40FF5D1830}" destId="{05351BF0-E12C-4589-AFAB-D90AE1D67C43}" srcOrd="1" destOrd="0" presId="urn:microsoft.com/office/officeart/2005/8/layout/orgChart1"/>
    <dgm:cxn modelId="{6EA6797F-0C53-43FF-850B-0559D251344E}" type="presOf" srcId="{683533D5-6E54-47D3-8E62-C04CB0753273}" destId="{3FF3FB06-C299-4BB3-81F3-F2301E0377BC}" srcOrd="1" destOrd="0" presId="urn:microsoft.com/office/officeart/2005/8/layout/orgChart1"/>
    <dgm:cxn modelId="{5CB25D82-4138-4CB5-A13A-C3FCF4F0589A}" type="presOf" srcId="{A9C81F44-C4EC-4BAF-94AA-0A0FA9C5DB41}" destId="{36CC02C8-5F18-42FE-B298-8807CEC41410}" srcOrd="1" destOrd="0" presId="urn:microsoft.com/office/officeart/2005/8/layout/orgChart1"/>
    <dgm:cxn modelId="{11526182-B8CA-4127-943F-83C70A9419C0}" type="presOf" srcId="{55A66829-5132-47C8-9E0F-93D88E7AC7E2}" destId="{772CFBFF-0DE6-4243-A43F-48C1790F421F}" srcOrd="0" destOrd="0" presId="urn:microsoft.com/office/officeart/2005/8/layout/orgChart1"/>
    <dgm:cxn modelId="{5AC4F983-87AD-478F-85DE-79C76507DDB5}" srcId="{6D9E8FAF-82D7-448C-9FC6-D95902D14666}" destId="{11F3D3A6-4260-4E68-973B-321335FD0285}" srcOrd="2" destOrd="0" parTransId="{6AD9315C-1DBA-47A2-9AF0-4E1E94EAF4B2}" sibTransId="{27655635-A86B-4E4D-8E04-FEC3CF4889B9}"/>
    <dgm:cxn modelId="{B92B0C8A-8884-457D-93F0-315E437BB98C}" srcId="{6DA99D76-89C3-4EAE-B8CA-B58F47C14D5D}" destId="{6EB5231D-A6BE-421E-B21C-030C68AE9B32}" srcOrd="2" destOrd="0" parTransId="{04A56927-5AD2-4BA2-8972-11E4D7FE4F0E}" sibTransId="{38AA9D67-37D1-4D33-9582-944A2C36A6C3}"/>
    <dgm:cxn modelId="{4084978A-E24E-4619-B2E2-130574A7B5A4}" type="presOf" srcId="{15B6D91D-3B8E-4F4D-9698-C5BF0487DF72}" destId="{C9CE3ADF-24E8-4F4D-9BB0-5E9F2A833BC7}" srcOrd="0" destOrd="0" presId="urn:microsoft.com/office/officeart/2005/8/layout/orgChart1"/>
    <dgm:cxn modelId="{4ABD3792-27ED-495A-830D-12DC7FE8DF9F}" type="presOf" srcId="{2D8A0EA3-9674-416D-93EB-A459A4441C56}" destId="{C8E95900-067E-46B6-9B60-B48304109F94}" srcOrd="0" destOrd="0" presId="urn:microsoft.com/office/officeart/2005/8/layout/orgChart1"/>
    <dgm:cxn modelId="{80E4EA92-77AE-476B-B5FF-C1EBEE5B88FE}" type="presOf" srcId="{4D49C5AE-C369-4788-A14B-735BDE140D05}" destId="{EDF47593-113D-4949-9192-F2EF4172B5AD}" srcOrd="0" destOrd="0" presId="urn:microsoft.com/office/officeart/2005/8/layout/orgChart1"/>
    <dgm:cxn modelId="{0602C793-0F5C-4585-8DE0-70174CA6FC5E}" type="presOf" srcId="{04A56927-5AD2-4BA2-8972-11E4D7FE4F0E}" destId="{FC22D546-A7F2-4890-9B3B-C5A8B8F9A640}" srcOrd="0" destOrd="0" presId="urn:microsoft.com/office/officeart/2005/8/layout/orgChart1"/>
    <dgm:cxn modelId="{7582D695-4E3E-4739-A113-0CD389346B00}" type="presOf" srcId="{F742AF02-6360-44A8-9EE9-AB40466EB48F}" destId="{4FE2152E-4957-414E-B54B-3D92DDEA93D0}" srcOrd="0" destOrd="0" presId="urn:microsoft.com/office/officeart/2005/8/layout/orgChart1"/>
    <dgm:cxn modelId="{97539396-92F2-42C8-BCF4-642006217C38}" type="presOf" srcId="{6EB5231D-A6BE-421E-B21C-030C68AE9B32}" destId="{59316750-130C-444D-9693-E9F7ECB9B814}" srcOrd="1" destOrd="0" presId="urn:microsoft.com/office/officeart/2005/8/layout/orgChart1"/>
    <dgm:cxn modelId="{8BD15C9E-4CC2-415E-9C04-1AF7FD054F21}" type="presOf" srcId="{894587FA-14FA-48C7-93F5-BD7BCEE46642}" destId="{EB9FE0DB-1CB9-4BDE-90E3-DA563703F0BC}" srcOrd="0" destOrd="0" presId="urn:microsoft.com/office/officeart/2005/8/layout/orgChart1"/>
    <dgm:cxn modelId="{384F2FA3-4B4A-4A8F-8AD5-902129FF410E}" type="presOf" srcId="{2913596D-2712-44B6-A356-C92AAFC08CA5}" destId="{0FE70915-9A8A-43F5-A8C1-BA38113F70B1}" srcOrd="0" destOrd="0" presId="urn:microsoft.com/office/officeart/2005/8/layout/orgChart1"/>
    <dgm:cxn modelId="{A0DBD6A6-16A5-485D-BF12-361884CE333E}" srcId="{05C71E14-FD70-4C5A-93DF-C757AF211E92}" destId="{D07BDBD9-C93A-4116-9BE1-43548FE8E99C}" srcOrd="0" destOrd="0" parTransId="{894587FA-14FA-48C7-93F5-BD7BCEE46642}" sibTransId="{79EFFB94-1991-4083-99E7-71A57E001B87}"/>
    <dgm:cxn modelId="{A026A4A7-B12D-474D-A17F-691CC117B821}" type="presOf" srcId="{11F3D3A6-4260-4E68-973B-321335FD0285}" destId="{004652A7-F821-44AC-8193-6B583BE93ECA}" srcOrd="1" destOrd="0" presId="urn:microsoft.com/office/officeart/2005/8/layout/orgChart1"/>
    <dgm:cxn modelId="{C73063A8-A653-44AC-BC42-8CF0D1154250}" type="presOf" srcId="{28843145-5222-4C97-B07A-F4D1777FF9D7}" destId="{21E0A853-DF66-4690-B604-94AFA71E2736}" srcOrd="0" destOrd="0" presId="urn:microsoft.com/office/officeart/2005/8/layout/orgChart1"/>
    <dgm:cxn modelId="{A7D589A9-6C24-4D20-823D-A861BFEAAA2E}" srcId="{D01D80BB-CE8B-4D5F-A352-FB31E07A78AD}" destId="{D42BF4AC-CC72-4577-95A9-F7C64BB8B4BC}" srcOrd="3" destOrd="0" parTransId="{AECA52DD-AB0C-49A4-8FE7-78A7D594B814}" sibTransId="{A62C1D96-50F4-403C-A32E-47865F650C22}"/>
    <dgm:cxn modelId="{9E5BCCAA-E18F-46B1-8EE7-7A6DBF043256}" srcId="{98ECE96C-38DD-4BCF-8004-323FDE04157D}" destId="{05C71E14-FD70-4C5A-93DF-C757AF211E92}" srcOrd="0" destOrd="0" parTransId="{C692E5AC-263F-4D8D-A98E-158C54082896}" sibTransId="{A702CF64-4F7A-4F0C-B0C9-8C511105A20A}"/>
    <dgm:cxn modelId="{66DE38B1-CD7C-4A5F-AF01-FD1C60D69B1D}" type="presOf" srcId="{1BAF48DC-BC79-41CF-9A62-F3B0BBA5ED93}" destId="{23AAFDD4-0EC4-415F-BB76-B1778F273628}" srcOrd="0" destOrd="0" presId="urn:microsoft.com/office/officeart/2005/8/layout/orgChart1"/>
    <dgm:cxn modelId="{6E5EA6B3-A7DF-40EF-8621-6A292B291BED}" type="presOf" srcId="{C038E4BA-F27F-447C-A37D-ED566D6C7567}" destId="{F61E98F1-6C03-4E29-A823-662B278F0DB8}" srcOrd="0" destOrd="0" presId="urn:microsoft.com/office/officeart/2005/8/layout/orgChart1"/>
    <dgm:cxn modelId="{67D93AB4-3AFD-4E8A-99C0-23DD17D83C35}" type="presOf" srcId="{14F7065D-0A97-4373-A863-173ADD8B83F5}" destId="{A38DCB2D-0AB8-4092-8C6F-40C5E707670E}" srcOrd="0" destOrd="0" presId="urn:microsoft.com/office/officeart/2005/8/layout/orgChart1"/>
    <dgm:cxn modelId="{3E69F1B4-E385-40CA-8832-5CA5285B2E7C}" srcId="{98ECE96C-38DD-4BCF-8004-323FDE04157D}" destId="{CE27BB46-01BB-4A31-A50F-BBB78DC24BD9}" srcOrd="2" destOrd="0" parTransId="{15B6D91D-3B8E-4F4D-9698-C5BF0487DF72}" sibTransId="{2F967D95-1880-4C3D-8A8C-300E9297B617}"/>
    <dgm:cxn modelId="{4AE827C0-E322-4312-8A81-DB6E0374EBE7}" type="presOf" srcId="{601825C3-C945-4E73-87BA-EF045BB98077}" destId="{83C32C79-0552-4D29-86C5-13AECF87022D}" srcOrd="0" destOrd="0" presId="urn:microsoft.com/office/officeart/2005/8/layout/orgChart1"/>
    <dgm:cxn modelId="{7A6474C0-565F-4259-9196-264E1D4E2C57}" srcId="{98ECE96C-38DD-4BCF-8004-323FDE04157D}" destId="{6DA99D76-89C3-4EAE-B8CA-B58F47C14D5D}" srcOrd="1" destOrd="0" parTransId="{9C856B02-4C11-429F-9020-381C7B448A85}" sibTransId="{683DF9BB-75E8-4BD3-A921-0E9829127401}"/>
    <dgm:cxn modelId="{47AADAC1-EAE9-47CD-916D-AFDA9B185E64}" srcId="{D01D80BB-CE8B-4D5F-A352-FB31E07A78AD}" destId="{50739077-4461-478E-B53A-7AE1FC2CD5CE}" srcOrd="1" destOrd="0" parTransId="{807C1F82-AE3C-466B-A0B6-62A6E96BA431}" sibTransId="{147BE82E-888E-460B-AB1C-644330CAD467}"/>
    <dgm:cxn modelId="{81119DC8-18B3-42FE-AC54-95AAE944224F}" type="presOf" srcId="{6DA99D76-89C3-4EAE-B8CA-B58F47C14D5D}" destId="{4488931C-8C78-440F-8FF7-B2FFC25B7920}" srcOrd="1" destOrd="0" presId="urn:microsoft.com/office/officeart/2005/8/layout/orgChart1"/>
    <dgm:cxn modelId="{9FA7DEC8-8510-4303-8435-7C3A1861E9F2}" srcId="{8B8095DC-5BAF-444F-A5E6-9B40FF5D1830}" destId="{6D9E8FAF-82D7-448C-9FC6-D95902D14666}" srcOrd="2" destOrd="0" parTransId="{17D19407-760C-4FBA-A7AC-42154F29D9FA}" sibTransId="{0205F959-0CE6-4181-8938-5352CC1FF4DF}"/>
    <dgm:cxn modelId="{281C47C9-5FE8-49A2-A59D-D597ED8B9343}" type="presOf" srcId="{55A66829-5132-47C8-9E0F-93D88E7AC7E2}" destId="{33313499-F1BE-4F89-9AE5-2BA50EFC4CF3}" srcOrd="1" destOrd="0" presId="urn:microsoft.com/office/officeart/2005/8/layout/orgChart1"/>
    <dgm:cxn modelId="{C5A803CA-277B-40DD-8759-F3FBF5DA71DD}" type="presOf" srcId="{50739077-4461-478E-B53A-7AE1FC2CD5CE}" destId="{ED6E705F-8B51-4268-A448-A509FBE9ED4A}" srcOrd="1" destOrd="0" presId="urn:microsoft.com/office/officeart/2005/8/layout/orgChart1"/>
    <dgm:cxn modelId="{EC6D6BCE-6BEB-4457-B85C-3E6A9D543A90}" srcId="{05C71E14-FD70-4C5A-93DF-C757AF211E92}" destId="{AFE1B11A-D629-4416-8508-76FD87744FA1}" srcOrd="1" destOrd="0" parTransId="{29C49991-E533-4EA3-8D41-AC29DA680325}" sibTransId="{AE2EE824-97B3-4D37-A6B2-90195ADF2D69}"/>
    <dgm:cxn modelId="{48B857CF-2C7A-477D-99A5-1C58AF05FA37}" type="presOf" srcId="{6D9E8FAF-82D7-448C-9FC6-D95902D14666}" destId="{F8B2404C-6649-4DAF-A182-501063C921F5}" srcOrd="0" destOrd="0" presId="urn:microsoft.com/office/officeart/2005/8/layout/orgChart1"/>
    <dgm:cxn modelId="{2B839ECF-1DF4-4EC9-9CBC-ACF036DF3858}" srcId="{CE27BB46-01BB-4A31-A50F-BBB78DC24BD9}" destId="{9774C014-4431-4612-8437-C415AB643A6D}" srcOrd="0" destOrd="0" parTransId="{00916BC7-1088-4114-BC27-31903BC8FF25}" sibTransId="{9A7CEFA5-9642-430F-82A0-860F5EA3332E}"/>
    <dgm:cxn modelId="{E94591D0-4EC8-4397-9F35-31B049751D41}" type="presOf" srcId="{CE27BB46-01BB-4A31-A50F-BBB78DC24BD9}" destId="{4D7B829E-AB99-4E3B-9065-C73FDF674E35}" srcOrd="1" destOrd="0" presId="urn:microsoft.com/office/officeart/2005/8/layout/orgChart1"/>
    <dgm:cxn modelId="{5E8754D9-754F-40DC-AA5C-CBA5DB184AF8}" type="presOf" srcId="{98ECE96C-38DD-4BCF-8004-323FDE04157D}" destId="{C397B61F-C543-426C-B3E4-96B974E3DD3F}" srcOrd="1" destOrd="0" presId="urn:microsoft.com/office/officeart/2005/8/layout/orgChart1"/>
    <dgm:cxn modelId="{B26180DC-4835-4991-B8DD-76852C36790A}" srcId="{6DA99D76-89C3-4EAE-B8CA-B58F47C14D5D}" destId="{55A66829-5132-47C8-9E0F-93D88E7AC7E2}" srcOrd="0" destOrd="0" parTransId="{E2B6B8E2-77F2-43F1-AA76-F6372C5D07BD}" sibTransId="{C3F0DB7C-59C3-4272-9EDE-28BC148D5D4C}"/>
    <dgm:cxn modelId="{6607BEDC-448E-4C1D-A025-ECF3964AE7D3}" srcId="{6D9E8FAF-82D7-448C-9FC6-D95902D14666}" destId="{683533D5-6E54-47D3-8E62-C04CB0753273}" srcOrd="1" destOrd="0" parTransId="{F742AF02-6360-44A8-9EE9-AB40466EB48F}" sibTransId="{58755F36-944A-419A-A215-251087BE7589}"/>
    <dgm:cxn modelId="{327BF7DD-26D4-4E34-9DFF-91876F2DC293}" type="presOf" srcId="{421D3C8D-BC7D-42EA-961B-B771B3157D70}" destId="{2F782586-B4D7-4CD7-8E31-8F4719965A06}" srcOrd="0" destOrd="0" presId="urn:microsoft.com/office/officeart/2005/8/layout/orgChart1"/>
    <dgm:cxn modelId="{C6A587E3-417E-4028-AE32-83A8F54071BB}" srcId="{8B8095DC-5BAF-444F-A5E6-9B40FF5D1830}" destId="{98ECE96C-38DD-4BCF-8004-323FDE04157D}" srcOrd="0" destOrd="0" parTransId="{601825C3-C945-4E73-87BA-EF045BB98077}" sibTransId="{2920F047-2CE8-4142-AA6B-3F4927A83696}"/>
    <dgm:cxn modelId="{9646AEE7-30B4-4E93-BAF2-6A220944E408}" type="presOf" srcId="{995F98D3-4400-479F-A294-4BA49E50E85C}" destId="{75BAB4A8-DDB7-4B88-89CF-BAB1C45CF296}" srcOrd="0" destOrd="0" presId="urn:microsoft.com/office/officeart/2005/8/layout/orgChart1"/>
    <dgm:cxn modelId="{926EAFEE-1F79-4AB3-A0D9-39C7B391800A}" type="presOf" srcId="{2B25009D-7353-4B84-BC04-D111836112F3}" destId="{522237C0-E4E3-406E-A202-82543F531079}" srcOrd="1" destOrd="0" presId="urn:microsoft.com/office/officeart/2005/8/layout/orgChart1"/>
    <dgm:cxn modelId="{580C0DEF-0A3E-466F-8E52-A46030BC2A4E}" type="presOf" srcId="{17D19407-760C-4FBA-A7AC-42154F29D9FA}" destId="{E5C0222B-9271-4E97-8D11-BFAD962FD7B0}" srcOrd="0" destOrd="0" presId="urn:microsoft.com/office/officeart/2005/8/layout/orgChart1"/>
    <dgm:cxn modelId="{474267F5-94F3-458A-B616-0BA3EC838EE6}" type="presOf" srcId="{9C856B02-4C11-429F-9020-381C7B448A85}" destId="{7E5FA404-4C4F-4721-8D05-F5EA783D8837}" srcOrd="0" destOrd="0" presId="urn:microsoft.com/office/officeart/2005/8/layout/orgChart1"/>
    <dgm:cxn modelId="{8BE448F7-DA8C-43B1-8328-0E81DFAB35A7}" srcId="{6D9E8FAF-82D7-448C-9FC6-D95902D14666}" destId="{C7E6D39F-4983-49B7-B42B-C60769F1E36C}" srcOrd="3" destOrd="0" parTransId="{28843145-5222-4C97-B07A-F4D1777FF9D7}" sibTransId="{C88EB909-7A25-4F2A-9FC5-EF420B4BCA2E}"/>
    <dgm:cxn modelId="{EBD51DFA-C3C7-451A-BBF6-2887D9D0E37F}" srcId="{8B8095DC-5BAF-444F-A5E6-9B40FF5D1830}" destId="{D01D80BB-CE8B-4D5F-A352-FB31E07A78AD}" srcOrd="1" destOrd="0" parTransId="{184341BF-C3E6-4951-BEAE-70940A0666E8}" sibTransId="{28E7A68C-F5ED-4BC4-A88B-9D3ECF37CF99}"/>
    <dgm:cxn modelId="{827E80FA-FAA1-47F3-84FD-3CF12A4DADD3}" type="presOf" srcId="{3D68EFB5-DB35-4B7C-964B-70D9CF4ACFB8}" destId="{C8E689E2-6FFD-4205-B570-E110ED38F966}" srcOrd="1" destOrd="0" presId="urn:microsoft.com/office/officeart/2005/8/layout/orgChart1"/>
    <dgm:cxn modelId="{A356FDFB-CACC-4EAA-B9C4-E44D36077322}" type="presOf" srcId="{6EB5231D-A6BE-421E-B21C-030C68AE9B32}" destId="{087C3665-2D3A-42B8-97BA-1905FAE58CA7}" srcOrd="0" destOrd="0" presId="urn:microsoft.com/office/officeart/2005/8/layout/orgChart1"/>
    <dgm:cxn modelId="{550CFDFC-B2A8-4853-812B-D5B0AA6F1A1F}" type="presOf" srcId="{00916BC7-1088-4114-BC27-31903BC8FF25}" destId="{8B1E5D50-2F8C-4C05-808F-6CA60FD3F8B3}" srcOrd="0" destOrd="0" presId="urn:microsoft.com/office/officeart/2005/8/layout/orgChart1"/>
    <dgm:cxn modelId="{B495991C-4E91-474E-9A74-DE8B9BF94388}" type="presParOf" srcId="{2F782586-B4D7-4CD7-8E31-8F4719965A06}" destId="{667233E4-0EB8-46F8-8F00-10492E3E8346}" srcOrd="0" destOrd="0" presId="urn:microsoft.com/office/officeart/2005/8/layout/orgChart1"/>
    <dgm:cxn modelId="{94C32AD0-C90A-4213-B9C1-8AF5C11B263D}" type="presParOf" srcId="{667233E4-0EB8-46F8-8F00-10492E3E8346}" destId="{BFB7CA74-8F80-446D-9163-A145439057C2}" srcOrd="0" destOrd="0" presId="urn:microsoft.com/office/officeart/2005/8/layout/orgChart1"/>
    <dgm:cxn modelId="{B1BBC828-1532-463A-A994-432B870FC0F5}" type="presParOf" srcId="{BFB7CA74-8F80-446D-9163-A145439057C2}" destId="{31851A4B-A851-4884-BEAA-0234ABE44B18}" srcOrd="0" destOrd="0" presId="urn:microsoft.com/office/officeart/2005/8/layout/orgChart1"/>
    <dgm:cxn modelId="{D1703391-AECC-44AE-803C-24E0E0FB986E}" type="presParOf" srcId="{BFB7CA74-8F80-446D-9163-A145439057C2}" destId="{05351BF0-E12C-4589-AFAB-D90AE1D67C43}" srcOrd="1" destOrd="0" presId="urn:microsoft.com/office/officeart/2005/8/layout/orgChart1"/>
    <dgm:cxn modelId="{9809B68B-1B61-4322-87B0-D0AEA249D1D4}" type="presParOf" srcId="{667233E4-0EB8-46F8-8F00-10492E3E8346}" destId="{AD83DA3E-C229-4925-9BC7-4FCA576A1F3D}" srcOrd="1" destOrd="0" presId="urn:microsoft.com/office/officeart/2005/8/layout/orgChart1"/>
    <dgm:cxn modelId="{D133DFE4-975A-4DFA-B5EA-DF05E2F0EB50}" type="presParOf" srcId="{AD83DA3E-C229-4925-9BC7-4FCA576A1F3D}" destId="{83C32C79-0552-4D29-86C5-13AECF87022D}" srcOrd="0" destOrd="0" presId="urn:microsoft.com/office/officeart/2005/8/layout/orgChart1"/>
    <dgm:cxn modelId="{77994F43-37A5-47B7-BF8B-D541413DD4E6}" type="presParOf" srcId="{AD83DA3E-C229-4925-9BC7-4FCA576A1F3D}" destId="{350C634F-DCC1-4EF2-A61E-697E166D65D8}" srcOrd="1" destOrd="0" presId="urn:microsoft.com/office/officeart/2005/8/layout/orgChart1"/>
    <dgm:cxn modelId="{1E56376E-0338-4CCB-BB1B-762E4A62B2CD}" type="presParOf" srcId="{350C634F-DCC1-4EF2-A61E-697E166D65D8}" destId="{2B8BD5EE-1607-4D31-BFE2-BA4753FF68F0}" srcOrd="0" destOrd="0" presId="urn:microsoft.com/office/officeart/2005/8/layout/orgChart1"/>
    <dgm:cxn modelId="{D42574EC-63DF-4DD7-A356-70802A8CE8C5}" type="presParOf" srcId="{2B8BD5EE-1607-4D31-BFE2-BA4753FF68F0}" destId="{625FD4FA-83D0-4DBE-A1EE-F6242B0896E5}" srcOrd="0" destOrd="0" presId="urn:microsoft.com/office/officeart/2005/8/layout/orgChart1"/>
    <dgm:cxn modelId="{19D37B7A-799D-427A-A02C-87FC4C8F1475}" type="presParOf" srcId="{2B8BD5EE-1607-4D31-BFE2-BA4753FF68F0}" destId="{C397B61F-C543-426C-B3E4-96B974E3DD3F}" srcOrd="1" destOrd="0" presId="urn:microsoft.com/office/officeart/2005/8/layout/orgChart1"/>
    <dgm:cxn modelId="{237825FF-A8D8-40E1-828F-B3A20BDCCC8D}" type="presParOf" srcId="{350C634F-DCC1-4EF2-A61E-697E166D65D8}" destId="{E4CE7C64-E569-4041-963F-F73E09E73630}" srcOrd="1" destOrd="0" presId="urn:microsoft.com/office/officeart/2005/8/layout/orgChart1"/>
    <dgm:cxn modelId="{618E5DE5-48F2-425D-911D-0158584B6816}" type="presParOf" srcId="{E4CE7C64-E569-4041-963F-F73E09E73630}" destId="{9E307B02-FEA9-4738-82E5-1EF53646F7C4}" srcOrd="0" destOrd="0" presId="urn:microsoft.com/office/officeart/2005/8/layout/orgChart1"/>
    <dgm:cxn modelId="{A78A8DF2-14E7-4008-9E8C-9323D5307A40}" type="presParOf" srcId="{E4CE7C64-E569-4041-963F-F73E09E73630}" destId="{1FBD2488-1CBA-4192-B4C8-484661D4A617}" srcOrd="1" destOrd="0" presId="urn:microsoft.com/office/officeart/2005/8/layout/orgChart1"/>
    <dgm:cxn modelId="{7A00A8E3-8905-4E10-BC43-B8454068C0AC}" type="presParOf" srcId="{1FBD2488-1CBA-4192-B4C8-484661D4A617}" destId="{B0BF3ADD-94A0-4FCE-936C-AEDEDB1DE4C6}" srcOrd="0" destOrd="0" presId="urn:microsoft.com/office/officeart/2005/8/layout/orgChart1"/>
    <dgm:cxn modelId="{DD6B6B1E-C3DE-4F16-B5CB-372E0CFAFB83}" type="presParOf" srcId="{B0BF3ADD-94A0-4FCE-936C-AEDEDB1DE4C6}" destId="{2DD1079C-B27F-4852-93F2-C305075C5120}" srcOrd="0" destOrd="0" presId="urn:microsoft.com/office/officeart/2005/8/layout/orgChart1"/>
    <dgm:cxn modelId="{22F465ED-B5AF-44CC-A43D-0E470555B560}" type="presParOf" srcId="{B0BF3ADD-94A0-4FCE-936C-AEDEDB1DE4C6}" destId="{C73CCD7D-3086-440A-A9CF-00AFBEA0541B}" srcOrd="1" destOrd="0" presId="urn:microsoft.com/office/officeart/2005/8/layout/orgChart1"/>
    <dgm:cxn modelId="{1A79EB0E-8526-475F-B121-A5D1EC11F873}" type="presParOf" srcId="{1FBD2488-1CBA-4192-B4C8-484661D4A617}" destId="{3069EF5D-9450-4417-906A-17E05FDC17C4}" srcOrd="1" destOrd="0" presId="urn:microsoft.com/office/officeart/2005/8/layout/orgChart1"/>
    <dgm:cxn modelId="{D0921843-F324-4C98-814E-F7C90607C192}" type="presParOf" srcId="{3069EF5D-9450-4417-906A-17E05FDC17C4}" destId="{EB9FE0DB-1CB9-4BDE-90E3-DA563703F0BC}" srcOrd="0" destOrd="0" presId="urn:microsoft.com/office/officeart/2005/8/layout/orgChart1"/>
    <dgm:cxn modelId="{179329DE-175C-403B-99A8-1223CEA64DD1}" type="presParOf" srcId="{3069EF5D-9450-4417-906A-17E05FDC17C4}" destId="{85081E34-E9E9-4181-A812-FDDBAA816FEB}" srcOrd="1" destOrd="0" presId="urn:microsoft.com/office/officeart/2005/8/layout/orgChart1"/>
    <dgm:cxn modelId="{485BBAD3-CB59-4119-ABEB-FC40C6856BE1}" type="presParOf" srcId="{85081E34-E9E9-4181-A812-FDDBAA816FEB}" destId="{A8E62E7A-F027-4466-BA57-3844CF0BBA67}" srcOrd="0" destOrd="0" presId="urn:microsoft.com/office/officeart/2005/8/layout/orgChart1"/>
    <dgm:cxn modelId="{33515619-0F06-4A31-90B2-446CC82FD0F2}" type="presParOf" srcId="{A8E62E7A-F027-4466-BA57-3844CF0BBA67}" destId="{C00F2EBD-9608-4539-919A-F2950F757459}" srcOrd="0" destOrd="0" presId="urn:microsoft.com/office/officeart/2005/8/layout/orgChart1"/>
    <dgm:cxn modelId="{E1BBA88E-0057-4F02-8936-2928D5B7E01E}" type="presParOf" srcId="{A8E62E7A-F027-4466-BA57-3844CF0BBA67}" destId="{7F779B23-270C-4F6D-91E7-54CE1F61AEF9}" srcOrd="1" destOrd="0" presId="urn:microsoft.com/office/officeart/2005/8/layout/orgChart1"/>
    <dgm:cxn modelId="{EEADBF77-EBBC-4974-A644-50826EF072B1}" type="presParOf" srcId="{85081E34-E9E9-4181-A812-FDDBAA816FEB}" destId="{09A862B4-E91A-4EE7-AD87-AFF8EAB8875E}" srcOrd="1" destOrd="0" presId="urn:microsoft.com/office/officeart/2005/8/layout/orgChart1"/>
    <dgm:cxn modelId="{59D0F5EC-C7ED-489E-8B91-9A9B4A6BEEDA}" type="presParOf" srcId="{85081E34-E9E9-4181-A812-FDDBAA816FEB}" destId="{412A55A6-5261-41E7-8F68-68D92E38F17E}" srcOrd="2" destOrd="0" presId="urn:microsoft.com/office/officeart/2005/8/layout/orgChart1"/>
    <dgm:cxn modelId="{6307043C-CC94-4296-B8F8-839E0B47E231}" type="presParOf" srcId="{3069EF5D-9450-4417-906A-17E05FDC17C4}" destId="{FA46FC61-2DEB-4AB6-AE88-30A1A0FDE61C}" srcOrd="2" destOrd="0" presId="urn:microsoft.com/office/officeart/2005/8/layout/orgChart1"/>
    <dgm:cxn modelId="{67922AA1-3D32-4565-AEFE-635E4544A519}" type="presParOf" srcId="{3069EF5D-9450-4417-906A-17E05FDC17C4}" destId="{1A48E3C9-1ABC-448F-AD38-F20029ABBE50}" srcOrd="3" destOrd="0" presId="urn:microsoft.com/office/officeart/2005/8/layout/orgChart1"/>
    <dgm:cxn modelId="{256D751C-385C-4A04-8247-795DBCD07719}" type="presParOf" srcId="{1A48E3C9-1ABC-448F-AD38-F20029ABBE50}" destId="{9A402D6F-2F4F-4685-9788-EDDAB12DD726}" srcOrd="0" destOrd="0" presId="urn:microsoft.com/office/officeart/2005/8/layout/orgChart1"/>
    <dgm:cxn modelId="{06F73C11-450E-4AB9-9ABD-679A29CB44D5}" type="presParOf" srcId="{9A402D6F-2F4F-4685-9788-EDDAB12DD726}" destId="{9EA1B554-47DD-4AFD-BAF8-929430B3AE86}" srcOrd="0" destOrd="0" presId="urn:microsoft.com/office/officeart/2005/8/layout/orgChart1"/>
    <dgm:cxn modelId="{FDFF1F06-2344-4DBC-848F-FEBFE1CB8C34}" type="presParOf" srcId="{9A402D6F-2F4F-4685-9788-EDDAB12DD726}" destId="{AAB87B7F-4D8E-479A-9F5D-EC278B831F25}" srcOrd="1" destOrd="0" presId="urn:microsoft.com/office/officeart/2005/8/layout/orgChart1"/>
    <dgm:cxn modelId="{3DCA01C6-1D33-422B-8362-A53150EDBD7D}" type="presParOf" srcId="{1A48E3C9-1ABC-448F-AD38-F20029ABBE50}" destId="{F8FE8EA1-69E3-4CD9-80E9-ED7CD3F7D771}" srcOrd="1" destOrd="0" presId="urn:microsoft.com/office/officeart/2005/8/layout/orgChart1"/>
    <dgm:cxn modelId="{B54581A3-AAC4-41F4-8F54-BA57E84AE2CE}" type="presParOf" srcId="{1A48E3C9-1ABC-448F-AD38-F20029ABBE50}" destId="{868315F6-D278-4785-9FED-003DC22679B4}" srcOrd="2" destOrd="0" presId="urn:microsoft.com/office/officeart/2005/8/layout/orgChart1"/>
    <dgm:cxn modelId="{AC73BEE2-E00D-4EC3-B512-1B0E3F15BEA8}" type="presParOf" srcId="{3069EF5D-9450-4417-906A-17E05FDC17C4}" destId="{7DAFE073-226C-4DE2-A4F2-CCF5439C3B13}" srcOrd="4" destOrd="0" presId="urn:microsoft.com/office/officeart/2005/8/layout/orgChart1"/>
    <dgm:cxn modelId="{808A1509-7801-402B-9196-9D824BA8E672}" type="presParOf" srcId="{3069EF5D-9450-4417-906A-17E05FDC17C4}" destId="{29972465-9BC7-4284-A6C7-8FB4716C435E}" srcOrd="5" destOrd="0" presId="urn:microsoft.com/office/officeart/2005/8/layout/orgChart1"/>
    <dgm:cxn modelId="{CE142825-2106-4856-941B-AE7CF578DA64}" type="presParOf" srcId="{29972465-9BC7-4284-A6C7-8FB4716C435E}" destId="{6568A7C7-9EBE-4435-AC09-04D9168B5AE5}" srcOrd="0" destOrd="0" presId="urn:microsoft.com/office/officeart/2005/8/layout/orgChart1"/>
    <dgm:cxn modelId="{954038E5-E8FD-4E60-A9D4-6FC2CC9A42A6}" type="presParOf" srcId="{6568A7C7-9EBE-4435-AC09-04D9168B5AE5}" destId="{23AAFDD4-0EC4-415F-BB76-B1778F273628}" srcOrd="0" destOrd="0" presId="urn:microsoft.com/office/officeart/2005/8/layout/orgChart1"/>
    <dgm:cxn modelId="{8CFDBC55-832D-4D7E-B24C-9B975C013CE8}" type="presParOf" srcId="{6568A7C7-9EBE-4435-AC09-04D9168B5AE5}" destId="{4A70B16F-BD39-42E4-948F-85DCB8057BDC}" srcOrd="1" destOrd="0" presId="urn:microsoft.com/office/officeart/2005/8/layout/orgChart1"/>
    <dgm:cxn modelId="{0DA7E06D-0937-4799-A961-F22CE14C5B27}" type="presParOf" srcId="{29972465-9BC7-4284-A6C7-8FB4716C435E}" destId="{3DF1173D-7520-438D-830F-328BE9BCCF88}" srcOrd="1" destOrd="0" presId="urn:microsoft.com/office/officeart/2005/8/layout/orgChart1"/>
    <dgm:cxn modelId="{41592A8A-1BD4-4FA1-85B7-ACD5699C2A5C}" type="presParOf" srcId="{29972465-9BC7-4284-A6C7-8FB4716C435E}" destId="{A4AFF5AF-AB4A-4E79-AEC4-206B86CCE153}" srcOrd="2" destOrd="0" presId="urn:microsoft.com/office/officeart/2005/8/layout/orgChart1"/>
    <dgm:cxn modelId="{47C93317-9244-4220-8C30-BEF243067C07}" type="presParOf" srcId="{1FBD2488-1CBA-4192-B4C8-484661D4A617}" destId="{C7AF30C5-2A86-4629-A3AE-C8F43205392B}" srcOrd="2" destOrd="0" presId="urn:microsoft.com/office/officeart/2005/8/layout/orgChart1"/>
    <dgm:cxn modelId="{55B39EC5-C476-4F05-86C3-7C6453DFA233}" type="presParOf" srcId="{E4CE7C64-E569-4041-963F-F73E09E73630}" destId="{7E5FA404-4C4F-4721-8D05-F5EA783D8837}" srcOrd="2" destOrd="0" presId="urn:microsoft.com/office/officeart/2005/8/layout/orgChart1"/>
    <dgm:cxn modelId="{538D24F2-6785-4898-9C9F-9E608D7EA5A3}" type="presParOf" srcId="{E4CE7C64-E569-4041-963F-F73E09E73630}" destId="{C4F45940-E68C-4F2A-90B3-33A905EEFFA0}" srcOrd="3" destOrd="0" presId="urn:microsoft.com/office/officeart/2005/8/layout/orgChart1"/>
    <dgm:cxn modelId="{1C7E51CB-2B5C-4D5A-9211-D89BFBD1C9D8}" type="presParOf" srcId="{C4F45940-E68C-4F2A-90B3-33A905EEFFA0}" destId="{AFAA711F-001A-4A2C-8DC5-6305A97AC7E6}" srcOrd="0" destOrd="0" presId="urn:microsoft.com/office/officeart/2005/8/layout/orgChart1"/>
    <dgm:cxn modelId="{9871EA0D-8C1D-4B5D-B2A0-B9C318CC74D6}" type="presParOf" srcId="{AFAA711F-001A-4A2C-8DC5-6305A97AC7E6}" destId="{0DCB864E-076D-49E7-ACA5-3287A4204A0D}" srcOrd="0" destOrd="0" presId="urn:microsoft.com/office/officeart/2005/8/layout/orgChart1"/>
    <dgm:cxn modelId="{37EC8F73-5A3E-4480-8B70-3823B4FA7679}" type="presParOf" srcId="{AFAA711F-001A-4A2C-8DC5-6305A97AC7E6}" destId="{4488931C-8C78-440F-8FF7-B2FFC25B7920}" srcOrd="1" destOrd="0" presId="urn:microsoft.com/office/officeart/2005/8/layout/orgChart1"/>
    <dgm:cxn modelId="{10FE3218-689F-4A50-BBB2-EE7F64DB1720}" type="presParOf" srcId="{C4F45940-E68C-4F2A-90B3-33A905EEFFA0}" destId="{94D9F404-88E5-4709-8E06-F1C2697C84DE}" srcOrd="1" destOrd="0" presId="urn:microsoft.com/office/officeart/2005/8/layout/orgChart1"/>
    <dgm:cxn modelId="{56D271F3-FC66-4807-B797-9F52F1FF7053}" type="presParOf" srcId="{94D9F404-88E5-4709-8E06-F1C2697C84DE}" destId="{D2D427D1-CF5A-4982-867E-71CB7B508D82}" srcOrd="0" destOrd="0" presId="urn:microsoft.com/office/officeart/2005/8/layout/orgChart1"/>
    <dgm:cxn modelId="{D70FC823-3D29-4D7C-BB2E-FE94D52C2BE4}" type="presParOf" srcId="{94D9F404-88E5-4709-8E06-F1C2697C84DE}" destId="{A95C8B94-D35E-4C46-8291-1833A52C7B6B}" srcOrd="1" destOrd="0" presId="urn:microsoft.com/office/officeart/2005/8/layout/orgChart1"/>
    <dgm:cxn modelId="{F57C50B0-3F56-4882-99F8-2FB00660579D}" type="presParOf" srcId="{A95C8B94-D35E-4C46-8291-1833A52C7B6B}" destId="{43D85F7A-49C8-445E-930B-BC58E323E2B4}" srcOrd="0" destOrd="0" presId="urn:microsoft.com/office/officeart/2005/8/layout/orgChart1"/>
    <dgm:cxn modelId="{29E47F06-CC4B-4E0A-BA14-226CC89ABAEE}" type="presParOf" srcId="{43D85F7A-49C8-445E-930B-BC58E323E2B4}" destId="{772CFBFF-0DE6-4243-A43F-48C1790F421F}" srcOrd="0" destOrd="0" presId="urn:microsoft.com/office/officeart/2005/8/layout/orgChart1"/>
    <dgm:cxn modelId="{2EBEB159-1F3D-44D2-9BC4-39E69244D2C1}" type="presParOf" srcId="{43D85F7A-49C8-445E-930B-BC58E323E2B4}" destId="{33313499-F1BE-4F89-9AE5-2BA50EFC4CF3}" srcOrd="1" destOrd="0" presId="urn:microsoft.com/office/officeart/2005/8/layout/orgChart1"/>
    <dgm:cxn modelId="{10735A9C-441A-4E37-9D90-11109662C240}" type="presParOf" srcId="{A95C8B94-D35E-4C46-8291-1833A52C7B6B}" destId="{92D906B8-E2F4-47FF-BE7D-FB45A83837EE}" srcOrd="1" destOrd="0" presId="urn:microsoft.com/office/officeart/2005/8/layout/orgChart1"/>
    <dgm:cxn modelId="{AE8083BF-689A-4409-820E-20F115F3BC7E}" type="presParOf" srcId="{A95C8B94-D35E-4C46-8291-1833A52C7B6B}" destId="{54F859A4-B3B8-4902-BD00-EBD3E3E57019}" srcOrd="2" destOrd="0" presId="urn:microsoft.com/office/officeart/2005/8/layout/orgChart1"/>
    <dgm:cxn modelId="{744BBC39-3E89-445B-9EAA-9697DF2C24A6}" type="presParOf" srcId="{94D9F404-88E5-4709-8E06-F1C2697C84DE}" destId="{B96BAA27-B69E-4985-94DE-602390D53D90}" srcOrd="2" destOrd="0" presId="urn:microsoft.com/office/officeart/2005/8/layout/orgChart1"/>
    <dgm:cxn modelId="{3759F0B4-89E6-486B-8B29-D961BE5DA051}" type="presParOf" srcId="{94D9F404-88E5-4709-8E06-F1C2697C84DE}" destId="{E6474BB2-40C8-4B55-BE51-596D3851454C}" srcOrd="3" destOrd="0" presId="urn:microsoft.com/office/officeart/2005/8/layout/orgChart1"/>
    <dgm:cxn modelId="{A5FE18C3-4615-47E6-8F1E-913BE425C9D5}" type="presParOf" srcId="{E6474BB2-40C8-4B55-BE51-596D3851454C}" destId="{0A5D244B-71AC-43D8-8B5F-F32C080F61C1}" srcOrd="0" destOrd="0" presId="urn:microsoft.com/office/officeart/2005/8/layout/orgChart1"/>
    <dgm:cxn modelId="{260055B6-AAAD-4E49-BB3C-AFB0BF58F52F}" type="presParOf" srcId="{0A5D244B-71AC-43D8-8B5F-F32C080F61C1}" destId="{75BAB4A8-DDB7-4B88-89CF-BAB1C45CF296}" srcOrd="0" destOrd="0" presId="urn:microsoft.com/office/officeart/2005/8/layout/orgChart1"/>
    <dgm:cxn modelId="{B1A3E5CE-BB45-47F6-9DF1-3EEE0798784F}" type="presParOf" srcId="{0A5D244B-71AC-43D8-8B5F-F32C080F61C1}" destId="{D296A5B5-C48E-4DB6-A169-47224D7EA560}" srcOrd="1" destOrd="0" presId="urn:microsoft.com/office/officeart/2005/8/layout/orgChart1"/>
    <dgm:cxn modelId="{8EFC1115-D99A-4B39-A078-FEF53869B019}" type="presParOf" srcId="{E6474BB2-40C8-4B55-BE51-596D3851454C}" destId="{E850B3A5-E8FA-4A48-A7B2-003EC11649E3}" srcOrd="1" destOrd="0" presId="urn:microsoft.com/office/officeart/2005/8/layout/orgChart1"/>
    <dgm:cxn modelId="{4DA563C6-D318-4FDA-9CA3-EC52AC2C43C0}" type="presParOf" srcId="{E6474BB2-40C8-4B55-BE51-596D3851454C}" destId="{BE5C5382-3330-4236-AEF8-8287A53F90A7}" srcOrd="2" destOrd="0" presId="urn:microsoft.com/office/officeart/2005/8/layout/orgChart1"/>
    <dgm:cxn modelId="{C521B46A-13D5-4D71-9953-9161829B7C3F}" type="presParOf" srcId="{94D9F404-88E5-4709-8E06-F1C2697C84DE}" destId="{FC22D546-A7F2-4890-9B3B-C5A8B8F9A640}" srcOrd="4" destOrd="0" presId="urn:microsoft.com/office/officeart/2005/8/layout/orgChart1"/>
    <dgm:cxn modelId="{23511593-6153-45B3-BA83-46A7CE576E86}" type="presParOf" srcId="{94D9F404-88E5-4709-8E06-F1C2697C84DE}" destId="{59177511-E52D-48E8-BC8F-BF526169487F}" srcOrd="5" destOrd="0" presId="urn:microsoft.com/office/officeart/2005/8/layout/orgChart1"/>
    <dgm:cxn modelId="{FB7B38F3-CA70-4FE0-9234-F2B2EAF0ACE1}" type="presParOf" srcId="{59177511-E52D-48E8-BC8F-BF526169487F}" destId="{5DF25503-35DD-44F6-BEB1-3826DC57F1CA}" srcOrd="0" destOrd="0" presId="urn:microsoft.com/office/officeart/2005/8/layout/orgChart1"/>
    <dgm:cxn modelId="{DCAC7F23-16F0-4DAC-98FE-B29AEBF8C78E}" type="presParOf" srcId="{5DF25503-35DD-44F6-BEB1-3826DC57F1CA}" destId="{087C3665-2D3A-42B8-97BA-1905FAE58CA7}" srcOrd="0" destOrd="0" presId="urn:microsoft.com/office/officeart/2005/8/layout/orgChart1"/>
    <dgm:cxn modelId="{CDB65075-D114-4494-99FA-6C89601C0338}" type="presParOf" srcId="{5DF25503-35DD-44F6-BEB1-3826DC57F1CA}" destId="{59316750-130C-444D-9693-E9F7ECB9B814}" srcOrd="1" destOrd="0" presId="urn:microsoft.com/office/officeart/2005/8/layout/orgChart1"/>
    <dgm:cxn modelId="{6AFAF59C-C390-4C3A-9FC9-DCBCDF750E0F}" type="presParOf" srcId="{59177511-E52D-48E8-BC8F-BF526169487F}" destId="{9A32FC79-5060-4B5C-87F6-934EE8792D75}" srcOrd="1" destOrd="0" presId="urn:microsoft.com/office/officeart/2005/8/layout/orgChart1"/>
    <dgm:cxn modelId="{680783F3-7E32-4089-B11E-6C1DDE245851}" type="presParOf" srcId="{59177511-E52D-48E8-BC8F-BF526169487F}" destId="{F0214012-FBB4-4858-815A-3B039275B3B7}" srcOrd="2" destOrd="0" presId="urn:microsoft.com/office/officeart/2005/8/layout/orgChart1"/>
    <dgm:cxn modelId="{571C510A-AB02-41CF-AC75-8E2F425B47D8}" type="presParOf" srcId="{C4F45940-E68C-4F2A-90B3-33A905EEFFA0}" destId="{14270592-F335-442E-8E25-C075B0FFB521}" srcOrd="2" destOrd="0" presId="urn:microsoft.com/office/officeart/2005/8/layout/orgChart1"/>
    <dgm:cxn modelId="{680C2FDF-85B7-47D6-B02B-74B78CAA4152}" type="presParOf" srcId="{E4CE7C64-E569-4041-963F-F73E09E73630}" destId="{C9CE3ADF-24E8-4F4D-9BB0-5E9F2A833BC7}" srcOrd="4" destOrd="0" presId="urn:microsoft.com/office/officeart/2005/8/layout/orgChart1"/>
    <dgm:cxn modelId="{75A16025-0A72-4030-A2D7-DFFBCFB9FF67}" type="presParOf" srcId="{E4CE7C64-E569-4041-963F-F73E09E73630}" destId="{4020729E-63A9-4026-8801-0E1AEE107EEE}" srcOrd="5" destOrd="0" presId="urn:microsoft.com/office/officeart/2005/8/layout/orgChart1"/>
    <dgm:cxn modelId="{0AEBC7FB-95E8-400E-95AA-A083D9BBDAEA}" type="presParOf" srcId="{4020729E-63A9-4026-8801-0E1AEE107EEE}" destId="{DD06898A-6D35-446B-8E47-014A015DAC21}" srcOrd="0" destOrd="0" presId="urn:microsoft.com/office/officeart/2005/8/layout/orgChart1"/>
    <dgm:cxn modelId="{56F5F7FD-14BC-4861-923D-B408D27180E4}" type="presParOf" srcId="{DD06898A-6D35-446B-8E47-014A015DAC21}" destId="{26CF9913-55DE-40A9-8558-822DC53D60A5}" srcOrd="0" destOrd="0" presId="urn:microsoft.com/office/officeart/2005/8/layout/orgChart1"/>
    <dgm:cxn modelId="{7CF466AB-A4E5-443C-91ED-6BE2DACCB2CE}" type="presParOf" srcId="{DD06898A-6D35-446B-8E47-014A015DAC21}" destId="{4D7B829E-AB99-4E3B-9065-C73FDF674E35}" srcOrd="1" destOrd="0" presId="urn:microsoft.com/office/officeart/2005/8/layout/orgChart1"/>
    <dgm:cxn modelId="{7A1C512A-BE2F-4596-9684-64698EA0813D}" type="presParOf" srcId="{4020729E-63A9-4026-8801-0E1AEE107EEE}" destId="{A2F8EEB4-5462-413F-8B31-F34A8C2C350F}" srcOrd="1" destOrd="0" presId="urn:microsoft.com/office/officeart/2005/8/layout/orgChart1"/>
    <dgm:cxn modelId="{EE2B1397-82AC-4CE9-BF51-361AEB410630}" type="presParOf" srcId="{A2F8EEB4-5462-413F-8B31-F34A8C2C350F}" destId="{8B1E5D50-2F8C-4C05-808F-6CA60FD3F8B3}" srcOrd="0" destOrd="0" presId="urn:microsoft.com/office/officeart/2005/8/layout/orgChart1"/>
    <dgm:cxn modelId="{AF83052A-7C77-46A0-A7BD-746A3203784C}" type="presParOf" srcId="{A2F8EEB4-5462-413F-8B31-F34A8C2C350F}" destId="{BF290C20-A571-4867-89F4-27A5A45A8C55}" srcOrd="1" destOrd="0" presId="urn:microsoft.com/office/officeart/2005/8/layout/orgChart1"/>
    <dgm:cxn modelId="{8268B237-A5BD-4692-B0E0-CFB643345F61}" type="presParOf" srcId="{BF290C20-A571-4867-89F4-27A5A45A8C55}" destId="{C73B42B3-FE2E-41AE-821E-67A73F13CEB3}" srcOrd="0" destOrd="0" presId="urn:microsoft.com/office/officeart/2005/8/layout/orgChart1"/>
    <dgm:cxn modelId="{BDE6B44C-12FE-4B03-AC48-BD6B15EFB0B1}" type="presParOf" srcId="{C73B42B3-FE2E-41AE-821E-67A73F13CEB3}" destId="{A0CD80E6-ECFE-4C3B-BD2D-40B62C7C1D2A}" srcOrd="0" destOrd="0" presId="urn:microsoft.com/office/officeart/2005/8/layout/orgChart1"/>
    <dgm:cxn modelId="{84110D6D-6F5C-4759-816E-D377D2208018}" type="presParOf" srcId="{C73B42B3-FE2E-41AE-821E-67A73F13CEB3}" destId="{F176A010-438A-419E-882F-836754FE537C}" srcOrd="1" destOrd="0" presId="urn:microsoft.com/office/officeart/2005/8/layout/orgChart1"/>
    <dgm:cxn modelId="{F0CD94CC-FBF3-4B39-86D3-AEAE59F8957A}" type="presParOf" srcId="{BF290C20-A571-4867-89F4-27A5A45A8C55}" destId="{0B29F61F-384D-4A40-A253-CEE189BC294C}" srcOrd="1" destOrd="0" presId="urn:microsoft.com/office/officeart/2005/8/layout/orgChart1"/>
    <dgm:cxn modelId="{66766ED8-E9AF-46A5-B2C0-6EEBABF72F04}" type="presParOf" srcId="{BF290C20-A571-4867-89F4-27A5A45A8C55}" destId="{17F2ABC1-6E23-45B2-BD15-502F04C2E525}" srcOrd="2" destOrd="0" presId="urn:microsoft.com/office/officeart/2005/8/layout/orgChart1"/>
    <dgm:cxn modelId="{9B150BF9-9BF3-4656-A339-8CDA24F9AC3B}" type="presParOf" srcId="{A2F8EEB4-5462-413F-8B31-F34A8C2C350F}" destId="{3AD915BD-6986-4AC3-9ADE-52ACF0290D89}" srcOrd="2" destOrd="0" presId="urn:microsoft.com/office/officeart/2005/8/layout/orgChart1"/>
    <dgm:cxn modelId="{1C03B669-4C5D-447B-AB9D-C533C665091D}" type="presParOf" srcId="{A2F8EEB4-5462-413F-8B31-F34A8C2C350F}" destId="{8CB3EC7B-0752-4F77-A108-D96B989AD7E2}" srcOrd="3" destOrd="0" presId="urn:microsoft.com/office/officeart/2005/8/layout/orgChart1"/>
    <dgm:cxn modelId="{5770C9B7-6186-473C-98F6-8439C18A72B0}" type="presParOf" srcId="{8CB3EC7B-0752-4F77-A108-D96B989AD7E2}" destId="{5B471301-7DBC-4C24-8F63-68ED05F44C69}" srcOrd="0" destOrd="0" presId="urn:microsoft.com/office/officeart/2005/8/layout/orgChart1"/>
    <dgm:cxn modelId="{096E014F-9235-4AF0-A44A-DE4FEB39AA8E}" type="presParOf" srcId="{5B471301-7DBC-4C24-8F63-68ED05F44C69}" destId="{24FEE865-F1F8-4EC5-8DE2-A8ED968ED52B}" srcOrd="0" destOrd="0" presId="urn:microsoft.com/office/officeart/2005/8/layout/orgChart1"/>
    <dgm:cxn modelId="{46B3B1BF-96FC-4782-BF03-D0EFB0E4F1BF}" type="presParOf" srcId="{5B471301-7DBC-4C24-8F63-68ED05F44C69}" destId="{36CC02C8-5F18-42FE-B298-8807CEC41410}" srcOrd="1" destOrd="0" presId="urn:microsoft.com/office/officeart/2005/8/layout/orgChart1"/>
    <dgm:cxn modelId="{ED3DD717-7BAB-4279-A4E3-B846917DB28C}" type="presParOf" srcId="{8CB3EC7B-0752-4F77-A108-D96B989AD7E2}" destId="{98D13631-E51B-4966-969B-0D4568FAE1FE}" srcOrd="1" destOrd="0" presId="urn:microsoft.com/office/officeart/2005/8/layout/orgChart1"/>
    <dgm:cxn modelId="{148D26DF-565F-4787-8F8B-32E0FA3E7860}" type="presParOf" srcId="{8CB3EC7B-0752-4F77-A108-D96B989AD7E2}" destId="{4557E17D-E22D-4DC6-B67C-23A7C5D91385}" srcOrd="2" destOrd="0" presId="urn:microsoft.com/office/officeart/2005/8/layout/orgChart1"/>
    <dgm:cxn modelId="{F9DE9156-B93A-4426-A682-BC44C9AB8C32}" type="presParOf" srcId="{A2F8EEB4-5462-413F-8B31-F34A8C2C350F}" destId="{A38DCB2D-0AB8-4092-8C6F-40C5E707670E}" srcOrd="4" destOrd="0" presId="urn:microsoft.com/office/officeart/2005/8/layout/orgChart1"/>
    <dgm:cxn modelId="{F6E43A56-C2A3-4220-BA6B-5F62248D5909}" type="presParOf" srcId="{A2F8EEB4-5462-413F-8B31-F34A8C2C350F}" destId="{2A228928-E4C9-458E-8EE6-748920299258}" srcOrd="5" destOrd="0" presId="urn:microsoft.com/office/officeart/2005/8/layout/orgChart1"/>
    <dgm:cxn modelId="{5FD55BCF-3348-4485-BBC0-3938E11970D4}" type="presParOf" srcId="{2A228928-E4C9-458E-8EE6-748920299258}" destId="{1EFE555D-5344-4FEF-B370-E218EF9A7D6C}" srcOrd="0" destOrd="0" presId="urn:microsoft.com/office/officeart/2005/8/layout/orgChart1"/>
    <dgm:cxn modelId="{5AD4294E-208E-4C82-87E9-B8BE9797EFC6}" type="presParOf" srcId="{1EFE555D-5344-4FEF-B370-E218EF9A7D6C}" destId="{16A50D2A-CFA1-4C28-8C83-4BA5A7166E72}" srcOrd="0" destOrd="0" presId="urn:microsoft.com/office/officeart/2005/8/layout/orgChart1"/>
    <dgm:cxn modelId="{E34C3CBC-1C31-4A17-8658-7632A5012374}" type="presParOf" srcId="{1EFE555D-5344-4FEF-B370-E218EF9A7D6C}" destId="{522237C0-E4E3-406E-A202-82543F531079}" srcOrd="1" destOrd="0" presId="urn:microsoft.com/office/officeart/2005/8/layout/orgChart1"/>
    <dgm:cxn modelId="{1A0C4735-087D-4358-847F-A969C505B96C}" type="presParOf" srcId="{2A228928-E4C9-458E-8EE6-748920299258}" destId="{6FB41F41-DAE1-4F3A-A300-251F81A08314}" srcOrd="1" destOrd="0" presId="urn:microsoft.com/office/officeart/2005/8/layout/orgChart1"/>
    <dgm:cxn modelId="{884DDB90-2A8C-4B06-8A76-5C7ADEC39D8A}" type="presParOf" srcId="{2A228928-E4C9-458E-8EE6-748920299258}" destId="{7064918C-BDD6-41D7-919E-E45B0CDBD2AD}" srcOrd="2" destOrd="0" presId="urn:microsoft.com/office/officeart/2005/8/layout/orgChart1"/>
    <dgm:cxn modelId="{BB767048-C08D-4746-8834-36BD5EEA2C28}" type="presParOf" srcId="{4020729E-63A9-4026-8801-0E1AEE107EEE}" destId="{E2A33BA8-A8B6-45A7-9E41-B19C289960C7}" srcOrd="2" destOrd="0" presId="urn:microsoft.com/office/officeart/2005/8/layout/orgChart1"/>
    <dgm:cxn modelId="{88B4BE92-BB9A-4150-8961-805A91812748}" type="presParOf" srcId="{350C634F-DCC1-4EF2-A61E-697E166D65D8}" destId="{B6BAF946-062C-4C31-9D5F-0524D45BD1AB}" srcOrd="2" destOrd="0" presId="urn:microsoft.com/office/officeart/2005/8/layout/orgChart1"/>
    <dgm:cxn modelId="{17E4212F-A2BD-4ABF-9B46-8A1740EA6730}" type="presParOf" srcId="{AD83DA3E-C229-4925-9BC7-4FCA576A1F3D}" destId="{5F572211-1C5A-43D6-846A-532855A4AD87}" srcOrd="2" destOrd="0" presId="urn:microsoft.com/office/officeart/2005/8/layout/orgChart1"/>
    <dgm:cxn modelId="{B46B409B-7CEE-4C6B-813D-A479C00CDD72}" type="presParOf" srcId="{AD83DA3E-C229-4925-9BC7-4FCA576A1F3D}" destId="{CEAB60EF-0D45-4881-8DDD-A84D320B7999}" srcOrd="3" destOrd="0" presId="urn:microsoft.com/office/officeart/2005/8/layout/orgChart1"/>
    <dgm:cxn modelId="{5C506113-2692-4AE4-856C-2DD3849D815A}" type="presParOf" srcId="{CEAB60EF-0D45-4881-8DDD-A84D320B7999}" destId="{DD5D524B-5103-41DF-9C43-FE5CC809913C}" srcOrd="0" destOrd="0" presId="urn:microsoft.com/office/officeart/2005/8/layout/orgChart1"/>
    <dgm:cxn modelId="{78AEBE2F-F1FA-437A-8CFC-61882F7A4C6D}" type="presParOf" srcId="{DD5D524B-5103-41DF-9C43-FE5CC809913C}" destId="{C8354F49-9794-458F-BC53-BC87F2CEF30C}" srcOrd="0" destOrd="0" presId="urn:microsoft.com/office/officeart/2005/8/layout/orgChart1"/>
    <dgm:cxn modelId="{6EDB5242-247F-4C33-999A-FB833771BA06}" type="presParOf" srcId="{DD5D524B-5103-41DF-9C43-FE5CC809913C}" destId="{7227E2B5-AF2D-49DC-9ED8-E8DF4B54BE96}" srcOrd="1" destOrd="0" presId="urn:microsoft.com/office/officeart/2005/8/layout/orgChart1"/>
    <dgm:cxn modelId="{D247FE67-44CF-4024-9AE7-261BE9CAB780}" type="presParOf" srcId="{CEAB60EF-0D45-4881-8DDD-A84D320B7999}" destId="{4D1B79C5-6BCF-47A0-9E3E-9883C115DA31}" srcOrd="1" destOrd="0" presId="urn:microsoft.com/office/officeart/2005/8/layout/orgChart1"/>
    <dgm:cxn modelId="{C6E834E7-EE49-4983-9C29-B83D68109B68}" type="presParOf" srcId="{4D1B79C5-6BCF-47A0-9E3E-9883C115DA31}" destId="{C8E95900-067E-46B6-9B60-B48304109F94}" srcOrd="0" destOrd="0" presId="urn:microsoft.com/office/officeart/2005/8/layout/orgChart1"/>
    <dgm:cxn modelId="{49664404-5E6F-4F17-9CA1-142CAB69BA0B}" type="presParOf" srcId="{4D1B79C5-6BCF-47A0-9E3E-9883C115DA31}" destId="{BFF3530A-F549-408B-B38C-FA36CF9B655D}" srcOrd="1" destOrd="0" presId="urn:microsoft.com/office/officeart/2005/8/layout/orgChart1"/>
    <dgm:cxn modelId="{013F961B-E5AF-4EAF-8FDF-CDA433FB3E04}" type="presParOf" srcId="{BFF3530A-F549-408B-B38C-FA36CF9B655D}" destId="{83773CA4-74FA-48E1-8429-29D9B502EEEB}" srcOrd="0" destOrd="0" presId="urn:microsoft.com/office/officeart/2005/8/layout/orgChart1"/>
    <dgm:cxn modelId="{71035F43-9970-48D7-B46B-E47C472EF14A}" type="presParOf" srcId="{83773CA4-74FA-48E1-8429-29D9B502EEEB}" destId="{84CEFE75-90D7-428A-B429-C3CAA3F2ECD1}" srcOrd="0" destOrd="0" presId="urn:microsoft.com/office/officeart/2005/8/layout/orgChart1"/>
    <dgm:cxn modelId="{32092585-8296-49BC-9497-91DA131FEBAE}" type="presParOf" srcId="{83773CA4-74FA-48E1-8429-29D9B502EEEB}" destId="{C8E689E2-6FFD-4205-B570-E110ED38F966}" srcOrd="1" destOrd="0" presId="urn:microsoft.com/office/officeart/2005/8/layout/orgChart1"/>
    <dgm:cxn modelId="{D155B668-E901-4F4A-95B6-F08B824233FF}" type="presParOf" srcId="{BFF3530A-F549-408B-B38C-FA36CF9B655D}" destId="{4A44B7EA-2595-4AF7-86F8-25DAC31C7001}" srcOrd="1" destOrd="0" presId="urn:microsoft.com/office/officeart/2005/8/layout/orgChart1"/>
    <dgm:cxn modelId="{29D36490-5217-4118-86F5-4B86E56AB2C9}" type="presParOf" srcId="{BFF3530A-F549-408B-B38C-FA36CF9B655D}" destId="{CA624B5B-D363-44BE-BA99-96ED810066BF}" srcOrd="2" destOrd="0" presId="urn:microsoft.com/office/officeart/2005/8/layout/orgChart1"/>
    <dgm:cxn modelId="{AA146F2D-DEAE-47EE-BE03-712B3BBCF391}" type="presParOf" srcId="{4D1B79C5-6BCF-47A0-9E3E-9883C115DA31}" destId="{E3371DE9-5712-4244-9FFE-406D04CF528C}" srcOrd="2" destOrd="0" presId="urn:microsoft.com/office/officeart/2005/8/layout/orgChart1"/>
    <dgm:cxn modelId="{8CD8F17D-77EB-44D4-9A18-3C013EADD1CE}" type="presParOf" srcId="{4D1B79C5-6BCF-47A0-9E3E-9883C115DA31}" destId="{45EA8451-C505-435F-B070-5096380CE935}" srcOrd="3" destOrd="0" presId="urn:microsoft.com/office/officeart/2005/8/layout/orgChart1"/>
    <dgm:cxn modelId="{88C8AC03-8713-4452-A3F7-710410E14197}" type="presParOf" srcId="{45EA8451-C505-435F-B070-5096380CE935}" destId="{B9922391-75C6-482B-A61F-1E1039211A7D}" srcOrd="0" destOrd="0" presId="urn:microsoft.com/office/officeart/2005/8/layout/orgChart1"/>
    <dgm:cxn modelId="{99AEFD24-5528-41E9-B88B-763F2100D03A}" type="presParOf" srcId="{B9922391-75C6-482B-A61F-1E1039211A7D}" destId="{5EFF1B94-B59E-46AC-AC89-143D8615556D}" srcOrd="0" destOrd="0" presId="urn:microsoft.com/office/officeart/2005/8/layout/orgChart1"/>
    <dgm:cxn modelId="{852C6678-BF15-4B83-ACAA-CCF06726733D}" type="presParOf" srcId="{B9922391-75C6-482B-A61F-1E1039211A7D}" destId="{ED6E705F-8B51-4268-A448-A509FBE9ED4A}" srcOrd="1" destOrd="0" presId="urn:microsoft.com/office/officeart/2005/8/layout/orgChart1"/>
    <dgm:cxn modelId="{FA4B71EA-A201-4629-9A68-EB9A8813292E}" type="presParOf" srcId="{45EA8451-C505-435F-B070-5096380CE935}" destId="{100A0258-344A-45CD-8BA7-573AED1680BF}" srcOrd="1" destOrd="0" presId="urn:microsoft.com/office/officeart/2005/8/layout/orgChart1"/>
    <dgm:cxn modelId="{0872AA5B-32D4-4BF2-8972-C768BB322AA9}" type="presParOf" srcId="{45EA8451-C505-435F-B070-5096380CE935}" destId="{2E8377A5-93E4-4323-875F-6803C9D944A4}" srcOrd="2" destOrd="0" presId="urn:microsoft.com/office/officeart/2005/8/layout/orgChart1"/>
    <dgm:cxn modelId="{90895FDF-2E9D-4F66-BB6D-1EC0F0757BBE}" type="presParOf" srcId="{4D1B79C5-6BCF-47A0-9E3E-9883C115DA31}" destId="{0FE70915-9A8A-43F5-A8C1-BA38113F70B1}" srcOrd="4" destOrd="0" presId="urn:microsoft.com/office/officeart/2005/8/layout/orgChart1"/>
    <dgm:cxn modelId="{0BCC5559-AFB2-4BEB-A03E-5BE028FD923C}" type="presParOf" srcId="{4D1B79C5-6BCF-47A0-9E3E-9883C115DA31}" destId="{B44212F8-4E1E-46D9-BAED-2BF8113F10EF}" srcOrd="5" destOrd="0" presId="urn:microsoft.com/office/officeart/2005/8/layout/orgChart1"/>
    <dgm:cxn modelId="{1A416E69-4CB0-4CF1-A160-C543D43650DE}" type="presParOf" srcId="{B44212F8-4E1E-46D9-BAED-2BF8113F10EF}" destId="{2615251C-7775-4977-B719-0966B95DD1A3}" srcOrd="0" destOrd="0" presId="urn:microsoft.com/office/officeart/2005/8/layout/orgChart1"/>
    <dgm:cxn modelId="{59607EC3-F289-43B2-BD3C-64092482F4BE}" type="presParOf" srcId="{2615251C-7775-4977-B719-0966B95DD1A3}" destId="{50890D46-D162-42E7-872B-A44E854FCF02}" srcOrd="0" destOrd="0" presId="urn:microsoft.com/office/officeart/2005/8/layout/orgChart1"/>
    <dgm:cxn modelId="{74CA4575-4461-454C-BF9F-ACC2784EA17F}" type="presParOf" srcId="{2615251C-7775-4977-B719-0966B95DD1A3}" destId="{9BC72FA0-DDD1-4BE7-A6F0-2269E393EDFC}" srcOrd="1" destOrd="0" presId="urn:microsoft.com/office/officeart/2005/8/layout/orgChart1"/>
    <dgm:cxn modelId="{C0BB3455-A816-4515-B181-362B3B44D1D6}" type="presParOf" srcId="{B44212F8-4E1E-46D9-BAED-2BF8113F10EF}" destId="{04B8600F-D747-4BDB-B19C-00D861703607}" srcOrd="1" destOrd="0" presId="urn:microsoft.com/office/officeart/2005/8/layout/orgChart1"/>
    <dgm:cxn modelId="{127B1E8D-0F77-4352-93A8-3571F7A2FBCD}" type="presParOf" srcId="{B44212F8-4E1E-46D9-BAED-2BF8113F10EF}" destId="{30531BE9-71B1-4369-80B8-D56B684E102F}" srcOrd="2" destOrd="0" presId="urn:microsoft.com/office/officeart/2005/8/layout/orgChart1"/>
    <dgm:cxn modelId="{4F2354E5-CC85-4194-BDF5-DA36F7F3BB3E}" type="presParOf" srcId="{4D1B79C5-6BCF-47A0-9E3E-9883C115DA31}" destId="{CDE2C5A0-463E-45D2-8E34-80D978DF3691}" srcOrd="6" destOrd="0" presId="urn:microsoft.com/office/officeart/2005/8/layout/orgChart1"/>
    <dgm:cxn modelId="{D00959BF-BB63-4FF2-87B2-781BDD4E19C7}" type="presParOf" srcId="{4D1B79C5-6BCF-47A0-9E3E-9883C115DA31}" destId="{FE5CC0D7-4F41-4BAD-B6A8-6D3FA3B6F503}" srcOrd="7" destOrd="0" presId="urn:microsoft.com/office/officeart/2005/8/layout/orgChart1"/>
    <dgm:cxn modelId="{EAE62699-F18C-4A9B-A59F-33BA6715692A}" type="presParOf" srcId="{FE5CC0D7-4F41-4BAD-B6A8-6D3FA3B6F503}" destId="{D91355F5-F4A5-42F0-8F4F-F9CEA7EC74EF}" srcOrd="0" destOrd="0" presId="urn:microsoft.com/office/officeart/2005/8/layout/orgChart1"/>
    <dgm:cxn modelId="{A5F89089-3355-439B-96FC-221D66B736AA}" type="presParOf" srcId="{D91355F5-F4A5-42F0-8F4F-F9CEA7EC74EF}" destId="{BA14E508-80DB-4D30-83AF-714D6FBE03DE}" srcOrd="0" destOrd="0" presId="urn:microsoft.com/office/officeart/2005/8/layout/orgChart1"/>
    <dgm:cxn modelId="{004856E6-D7B1-42EF-898B-4028668A0629}" type="presParOf" srcId="{D91355F5-F4A5-42F0-8F4F-F9CEA7EC74EF}" destId="{A015B6B9-AD35-4D21-B016-8612735C6E06}" srcOrd="1" destOrd="0" presId="urn:microsoft.com/office/officeart/2005/8/layout/orgChart1"/>
    <dgm:cxn modelId="{71E7B764-4337-47EF-87C9-1C381878672D}" type="presParOf" srcId="{FE5CC0D7-4F41-4BAD-B6A8-6D3FA3B6F503}" destId="{4CACA67C-48F8-479D-A77D-4109E853EC55}" srcOrd="1" destOrd="0" presId="urn:microsoft.com/office/officeart/2005/8/layout/orgChart1"/>
    <dgm:cxn modelId="{294B25E1-B1F0-42EC-8861-18B989113856}" type="presParOf" srcId="{FE5CC0D7-4F41-4BAD-B6A8-6D3FA3B6F503}" destId="{709B77E3-4D4D-464E-B258-D98DE3B1F341}" srcOrd="2" destOrd="0" presId="urn:microsoft.com/office/officeart/2005/8/layout/orgChart1"/>
    <dgm:cxn modelId="{A2002137-7FD5-4C2E-B7EA-B7143F7BF9CB}" type="presParOf" srcId="{CEAB60EF-0D45-4881-8DDD-A84D320B7999}" destId="{E024FFB0-198E-40F3-8CA1-58FCBEC157F2}" srcOrd="2" destOrd="0" presId="urn:microsoft.com/office/officeart/2005/8/layout/orgChart1"/>
    <dgm:cxn modelId="{6E0642A1-A5BC-47F5-89FC-64266475C814}" type="presParOf" srcId="{AD83DA3E-C229-4925-9BC7-4FCA576A1F3D}" destId="{E5C0222B-9271-4E97-8D11-BFAD962FD7B0}" srcOrd="4" destOrd="0" presId="urn:microsoft.com/office/officeart/2005/8/layout/orgChart1"/>
    <dgm:cxn modelId="{C8165756-C560-4BE8-92CA-CD270C0E2E45}" type="presParOf" srcId="{AD83DA3E-C229-4925-9BC7-4FCA576A1F3D}" destId="{52191138-DCF7-4E71-94FE-3827DB60DBB5}" srcOrd="5" destOrd="0" presId="urn:microsoft.com/office/officeart/2005/8/layout/orgChart1"/>
    <dgm:cxn modelId="{5A0EA9E3-EC53-48E8-B146-0291E2B6E454}" type="presParOf" srcId="{52191138-DCF7-4E71-94FE-3827DB60DBB5}" destId="{E0E62A06-72EE-40B3-BE5C-567F352F4DC4}" srcOrd="0" destOrd="0" presId="urn:microsoft.com/office/officeart/2005/8/layout/orgChart1"/>
    <dgm:cxn modelId="{6CE96969-33E3-4814-94D3-1A4AAB6C3939}" type="presParOf" srcId="{E0E62A06-72EE-40B3-BE5C-567F352F4DC4}" destId="{F8B2404C-6649-4DAF-A182-501063C921F5}" srcOrd="0" destOrd="0" presId="urn:microsoft.com/office/officeart/2005/8/layout/orgChart1"/>
    <dgm:cxn modelId="{B84785CF-C629-478F-94D4-24FFF121ECED}" type="presParOf" srcId="{E0E62A06-72EE-40B3-BE5C-567F352F4DC4}" destId="{AA98EBBB-AD3E-4674-8877-FFA0C22738BA}" srcOrd="1" destOrd="0" presId="urn:microsoft.com/office/officeart/2005/8/layout/orgChart1"/>
    <dgm:cxn modelId="{FEB2589F-0779-4696-B2DC-195F1A624A38}" type="presParOf" srcId="{52191138-DCF7-4E71-94FE-3827DB60DBB5}" destId="{CBE540D8-B572-469F-9354-6B1F13039DAA}" srcOrd="1" destOrd="0" presId="urn:microsoft.com/office/officeart/2005/8/layout/orgChart1"/>
    <dgm:cxn modelId="{32105310-E2F7-48A3-A3FA-A2D274158A59}" type="presParOf" srcId="{CBE540D8-B572-469F-9354-6B1F13039DAA}" destId="{F61E98F1-6C03-4E29-A823-662B278F0DB8}" srcOrd="0" destOrd="0" presId="urn:microsoft.com/office/officeart/2005/8/layout/orgChart1"/>
    <dgm:cxn modelId="{9A6E4B1E-7299-46F3-8C9B-1E544C3EEB57}" type="presParOf" srcId="{CBE540D8-B572-469F-9354-6B1F13039DAA}" destId="{47B95171-273C-44AC-9947-9781559D0452}" srcOrd="1" destOrd="0" presId="urn:microsoft.com/office/officeart/2005/8/layout/orgChart1"/>
    <dgm:cxn modelId="{3F2315C5-A96A-4925-AC0A-C028677B20C5}" type="presParOf" srcId="{47B95171-273C-44AC-9947-9781559D0452}" destId="{2842614D-F3F0-49EB-AF9C-C176A2C3854C}" srcOrd="0" destOrd="0" presId="urn:microsoft.com/office/officeart/2005/8/layout/orgChart1"/>
    <dgm:cxn modelId="{F73E2048-3042-4009-BF33-018ED59150DB}" type="presParOf" srcId="{2842614D-F3F0-49EB-AF9C-C176A2C3854C}" destId="{EDF47593-113D-4949-9192-F2EF4172B5AD}" srcOrd="0" destOrd="0" presId="urn:microsoft.com/office/officeart/2005/8/layout/orgChart1"/>
    <dgm:cxn modelId="{C6C4231A-F96C-4324-AD79-DAA7BCCBB70E}" type="presParOf" srcId="{2842614D-F3F0-49EB-AF9C-C176A2C3854C}" destId="{156FB861-9E25-4428-A4D6-63D0657C2861}" srcOrd="1" destOrd="0" presId="urn:microsoft.com/office/officeart/2005/8/layout/orgChart1"/>
    <dgm:cxn modelId="{EB14B7A7-BE37-4767-9C05-E082E114068B}" type="presParOf" srcId="{47B95171-273C-44AC-9947-9781559D0452}" destId="{6F759024-B92B-4CF3-B198-7215F540A38F}" srcOrd="1" destOrd="0" presId="urn:microsoft.com/office/officeart/2005/8/layout/orgChart1"/>
    <dgm:cxn modelId="{E9F9BEA9-B352-4539-A68E-B38154D11693}" type="presParOf" srcId="{47B95171-273C-44AC-9947-9781559D0452}" destId="{3CC03197-75B6-4F5F-A59B-BF8280C9B337}" srcOrd="2" destOrd="0" presId="urn:microsoft.com/office/officeart/2005/8/layout/orgChart1"/>
    <dgm:cxn modelId="{EFFA01F9-C382-4853-91FB-B5E221D52B30}" type="presParOf" srcId="{CBE540D8-B572-469F-9354-6B1F13039DAA}" destId="{4FE2152E-4957-414E-B54B-3D92DDEA93D0}" srcOrd="2" destOrd="0" presId="urn:microsoft.com/office/officeart/2005/8/layout/orgChart1"/>
    <dgm:cxn modelId="{1329D861-57F9-4AA4-88EA-DD9CE7E1CE08}" type="presParOf" srcId="{CBE540D8-B572-469F-9354-6B1F13039DAA}" destId="{7A5D6B66-190F-43D9-875E-ECBFF637E92F}" srcOrd="3" destOrd="0" presId="urn:microsoft.com/office/officeart/2005/8/layout/orgChart1"/>
    <dgm:cxn modelId="{205A1EA5-E1FB-459C-A256-1D939BDAC9ED}" type="presParOf" srcId="{7A5D6B66-190F-43D9-875E-ECBFF637E92F}" destId="{492B98FE-0E45-480E-B7AD-5670E96529E6}" srcOrd="0" destOrd="0" presId="urn:microsoft.com/office/officeart/2005/8/layout/orgChart1"/>
    <dgm:cxn modelId="{9E86C141-377A-4B2F-9402-6181DD5C9A86}" type="presParOf" srcId="{492B98FE-0E45-480E-B7AD-5670E96529E6}" destId="{586003CB-F3E9-4CD8-8D31-472764219A1E}" srcOrd="0" destOrd="0" presId="urn:microsoft.com/office/officeart/2005/8/layout/orgChart1"/>
    <dgm:cxn modelId="{F8883906-C5B0-4B67-98C0-81C46BE4D696}" type="presParOf" srcId="{492B98FE-0E45-480E-B7AD-5670E96529E6}" destId="{3FF3FB06-C299-4BB3-81F3-F2301E0377BC}" srcOrd="1" destOrd="0" presId="urn:microsoft.com/office/officeart/2005/8/layout/orgChart1"/>
    <dgm:cxn modelId="{EC4E25D9-19FE-426F-B491-971DCE3C4C88}" type="presParOf" srcId="{7A5D6B66-190F-43D9-875E-ECBFF637E92F}" destId="{70E3270C-3429-4F27-A7EE-24F3162BBCF5}" srcOrd="1" destOrd="0" presId="urn:microsoft.com/office/officeart/2005/8/layout/orgChart1"/>
    <dgm:cxn modelId="{C453522D-69DA-47C9-96CB-25AA9F7DCF0F}" type="presParOf" srcId="{7A5D6B66-190F-43D9-875E-ECBFF637E92F}" destId="{2463F39A-D4C7-4CC5-921B-E3D6082337BB}" srcOrd="2" destOrd="0" presId="urn:microsoft.com/office/officeart/2005/8/layout/orgChart1"/>
    <dgm:cxn modelId="{09F8CF96-9E8C-46F4-871B-0448DF517689}" type="presParOf" srcId="{CBE540D8-B572-469F-9354-6B1F13039DAA}" destId="{3B2CC11A-87D9-45D5-8C29-3D39515E5922}" srcOrd="4" destOrd="0" presId="urn:microsoft.com/office/officeart/2005/8/layout/orgChart1"/>
    <dgm:cxn modelId="{8D943D64-7D32-4F6A-9529-2240B51B8F24}" type="presParOf" srcId="{CBE540D8-B572-469F-9354-6B1F13039DAA}" destId="{3103620C-B689-4DB1-A116-26362E219572}" srcOrd="5" destOrd="0" presId="urn:microsoft.com/office/officeart/2005/8/layout/orgChart1"/>
    <dgm:cxn modelId="{76F63135-4CC6-4B78-AD3F-0B5F19B02791}" type="presParOf" srcId="{3103620C-B689-4DB1-A116-26362E219572}" destId="{A3475620-FCB5-4E03-AC76-DFFDE42FDB01}" srcOrd="0" destOrd="0" presId="urn:microsoft.com/office/officeart/2005/8/layout/orgChart1"/>
    <dgm:cxn modelId="{A516E9CD-C3E2-49DE-BCA0-AC4E89CE5098}" type="presParOf" srcId="{A3475620-FCB5-4E03-AC76-DFFDE42FDB01}" destId="{8E0D785A-E440-440F-8DF4-27BDFD109E86}" srcOrd="0" destOrd="0" presId="urn:microsoft.com/office/officeart/2005/8/layout/orgChart1"/>
    <dgm:cxn modelId="{482B8317-A5A0-4FF4-B803-4F0DF7E12820}" type="presParOf" srcId="{A3475620-FCB5-4E03-AC76-DFFDE42FDB01}" destId="{004652A7-F821-44AC-8193-6B583BE93ECA}" srcOrd="1" destOrd="0" presId="urn:microsoft.com/office/officeart/2005/8/layout/orgChart1"/>
    <dgm:cxn modelId="{CBFB8017-16FD-40EF-8661-86605E9A0410}" type="presParOf" srcId="{3103620C-B689-4DB1-A116-26362E219572}" destId="{95D1AB26-A42B-4082-9D53-B2D533BD4459}" srcOrd="1" destOrd="0" presId="urn:microsoft.com/office/officeart/2005/8/layout/orgChart1"/>
    <dgm:cxn modelId="{B43EC5F9-347F-4E7C-82D0-3FA76240B50A}" type="presParOf" srcId="{3103620C-B689-4DB1-A116-26362E219572}" destId="{C6E77421-8063-40C3-B55D-BB2120E09DB6}" srcOrd="2" destOrd="0" presId="urn:microsoft.com/office/officeart/2005/8/layout/orgChart1"/>
    <dgm:cxn modelId="{206F9277-1E3D-4FF3-90A9-50B9EA2AB1CC}" type="presParOf" srcId="{CBE540D8-B572-469F-9354-6B1F13039DAA}" destId="{21E0A853-DF66-4690-B604-94AFA71E2736}" srcOrd="6" destOrd="0" presId="urn:microsoft.com/office/officeart/2005/8/layout/orgChart1"/>
    <dgm:cxn modelId="{3540A8E6-AE8E-446D-8378-F683E9893DDD}" type="presParOf" srcId="{CBE540D8-B572-469F-9354-6B1F13039DAA}" destId="{AB3EFDAB-A70F-4FC1-BC5B-488B5798341B}" srcOrd="7" destOrd="0" presId="urn:microsoft.com/office/officeart/2005/8/layout/orgChart1"/>
    <dgm:cxn modelId="{125CE1CA-3597-451F-B1B2-85EDECDBB76C}" type="presParOf" srcId="{AB3EFDAB-A70F-4FC1-BC5B-488B5798341B}" destId="{A091E97C-258B-4F06-A862-12CA591142BD}" srcOrd="0" destOrd="0" presId="urn:microsoft.com/office/officeart/2005/8/layout/orgChart1"/>
    <dgm:cxn modelId="{A91B1507-41AE-404B-B5CA-25F98228DFB9}" type="presParOf" srcId="{A091E97C-258B-4F06-A862-12CA591142BD}" destId="{5595FCCE-D30D-432D-BE40-76EBE2F1CCBA}" srcOrd="0" destOrd="0" presId="urn:microsoft.com/office/officeart/2005/8/layout/orgChart1"/>
    <dgm:cxn modelId="{F796BE27-4B1E-4B8B-B74C-6B726EF19F69}" type="presParOf" srcId="{A091E97C-258B-4F06-A862-12CA591142BD}" destId="{8528DBC2-3609-4315-A834-38EFE8EF4D74}" srcOrd="1" destOrd="0" presId="urn:microsoft.com/office/officeart/2005/8/layout/orgChart1"/>
    <dgm:cxn modelId="{ACFD24E7-D56D-47CE-8669-07B487446BAE}" type="presParOf" srcId="{AB3EFDAB-A70F-4FC1-BC5B-488B5798341B}" destId="{CCAE38E6-ADB3-40CE-8E37-04D63E0D9800}" srcOrd="1" destOrd="0" presId="urn:microsoft.com/office/officeart/2005/8/layout/orgChart1"/>
    <dgm:cxn modelId="{1CA91A09-707A-4B2E-9655-BD0BF7FABE3A}" type="presParOf" srcId="{AB3EFDAB-A70F-4FC1-BC5B-488B5798341B}" destId="{3FF1E00F-45A0-4555-AE5B-C9DAAE12EF09}" srcOrd="2" destOrd="0" presId="urn:microsoft.com/office/officeart/2005/8/layout/orgChart1"/>
    <dgm:cxn modelId="{66934DC7-EE3C-4AA0-B508-59A706764B15}" type="presParOf" srcId="{52191138-DCF7-4E71-94FE-3827DB60DBB5}" destId="{1EC3CAD8-7248-4349-B509-1290682E2A4E}" srcOrd="2" destOrd="0" presId="urn:microsoft.com/office/officeart/2005/8/layout/orgChart1"/>
    <dgm:cxn modelId="{087C4D8F-5D56-43AD-9B0F-97446E423211}" type="presParOf" srcId="{667233E4-0EB8-46F8-8F00-10492E3E8346}" destId="{0D0F1EDA-F445-4C78-8C8B-B263248A727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0A853-DF66-4690-B604-94AFA71E2736}">
      <dsp:nvSpPr>
        <dsp:cNvPr id="0" name=""/>
        <dsp:cNvSpPr/>
      </dsp:nvSpPr>
      <dsp:spPr>
        <a:xfrm>
          <a:off x="8406783" y="1658564"/>
          <a:ext cx="205576" cy="3549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9613"/>
              </a:lnTo>
              <a:lnTo>
                <a:pt x="205576" y="35496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CC11A-87D9-45D5-8C29-3D39515E5922}">
      <dsp:nvSpPr>
        <dsp:cNvPr id="0" name=""/>
        <dsp:cNvSpPr/>
      </dsp:nvSpPr>
      <dsp:spPr>
        <a:xfrm>
          <a:off x="8406783" y="1658564"/>
          <a:ext cx="205576" cy="257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553"/>
              </a:lnTo>
              <a:lnTo>
                <a:pt x="205576" y="257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2152E-4957-414E-B54B-3D92DDEA93D0}">
      <dsp:nvSpPr>
        <dsp:cNvPr id="0" name=""/>
        <dsp:cNvSpPr/>
      </dsp:nvSpPr>
      <dsp:spPr>
        <a:xfrm>
          <a:off x="8406783" y="1658564"/>
          <a:ext cx="205576" cy="160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493"/>
              </a:lnTo>
              <a:lnTo>
                <a:pt x="205576" y="16034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E98F1-6C03-4E29-A823-662B278F0DB8}">
      <dsp:nvSpPr>
        <dsp:cNvPr id="0" name=""/>
        <dsp:cNvSpPr/>
      </dsp:nvSpPr>
      <dsp:spPr>
        <a:xfrm>
          <a:off x="8406783" y="1658564"/>
          <a:ext cx="205576" cy="630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433"/>
              </a:lnTo>
              <a:lnTo>
                <a:pt x="205576" y="6304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0222B-9271-4E97-8D11-BFAD962FD7B0}">
      <dsp:nvSpPr>
        <dsp:cNvPr id="0" name=""/>
        <dsp:cNvSpPr/>
      </dsp:nvSpPr>
      <dsp:spPr>
        <a:xfrm>
          <a:off x="6467516" y="685504"/>
          <a:ext cx="2487470" cy="287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03"/>
              </a:lnTo>
              <a:lnTo>
                <a:pt x="2487470" y="143903"/>
              </a:lnTo>
              <a:lnTo>
                <a:pt x="2487470" y="2878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2C5A0-463E-45D2-8E34-80D978DF3691}">
      <dsp:nvSpPr>
        <dsp:cNvPr id="0" name=""/>
        <dsp:cNvSpPr/>
      </dsp:nvSpPr>
      <dsp:spPr>
        <a:xfrm>
          <a:off x="6748470" y="1658564"/>
          <a:ext cx="205576" cy="3549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9613"/>
              </a:lnTo>
              <a:lnTo>
                <a:pt x="205576" y="35496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70915-9A8A-43F5-A8C1-BA38113F70B1}">
      <dsp:nvSpPr>
        <dsp:cNvPr id="0" name=""/>
        <dsp:cNvSpPr/>
      </dsp:nvSpPr>
      <dsp:spPr>
        <a:xfrm>
          <a:off x="6748470" y="1658564"/>
          <a:ext cx="205576" cy="257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553"/>
              </a:lnTo>
              <a:lnTo>
                <a:pt x="205576" y="257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71DE9-5712-4244-9FFE-406D04CF528C}">
      <dsp:nvSpPr>
        <dsp:cNvPr id="0" name=""/>
        <dsp:cNvSpPr/>
      </dsp:nvSpPr>
      <dsp:spPr>
        <a:xfrm>
          <a:off x="6748470" y="1658564"/>
          <a:ext cx="205576" cy="160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493"/>
              </a:lnTo>
              <a:lnTo>
                <a:pt x="205576" y="16034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95900-067E-46B6-9B60-B48304109F94}">
      <dsp:nvSpPr>
        <dsp:cNvPr id="0" name=""/>
        <dsp:cNvSpPr/>
      </dsp:nvSpPr>
      <dsp:spPr>
        <a:xfrm>
          <a:off x="6748470" y="1658564"/>
          <a:ext cx="205576" cy="630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433"/>
              </a:lnTo>
              <a:lnTo>
                <a:pt x="205576" y="6304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72211-1C5A-43D6-846A-532855A4AD87}">
      <dsp:nvSpPr>
        <dsp:cNvPr id="0" name=""/>
        <dsp:cNvSpPr/>
      </dsp:nvSpPr>
      <dsp:spPr>
        <a:xfrm>
          <a:off x="6467516" y="685504"/>
          <a:ext cx="829156" cy="287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03"/>
              </a:lnTo>
              <a:lnTo>
                <a:pt x="829156" y="143903"/>
              </a:lnTo>
              <a:lnTo>
                <a:pt x="829156" y="2878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DCB2D-0AB8-4092-8C6F-40C5E707670E}">
      <dsp:nvSpPr>
        <dsp:cNvPr id="0" name=""/>
        <dsp:cNvSpPr/>
      </dsp:nvSpPr>
      <dsp:spPr>
        <a:xfrm>
          <a:off x="5090156" y="2631624"/>
          <a:ext cx="205576" cy="257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553"/>
              </a:lnTo>
              <a:lnTo>
                <a:pt x="205576" y="257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915BD-6986-4AC3-9ADE-52ACF0290D89}">
      <dsp:nvSpPr>
        <dsp:cNvPr id="0" name=""/>
        <dsp:cNvSpPr/>
      </dsp:nvSpPr>
      <dsp:spPr>
        <a:xfrm>
          <a:off x="5090156" y="2631624"/>
          <a:ext cx="205576" cy="160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493"/>
              </a:lnTo>
              <a:lnTo>
                <a:pt x="205576" y="16034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E5D50-2F8C-4C05-808F-6CA60FD3F8B3}">
      <dsp:nvSpPr>
        <dsp:cNvPr id="0" name=""/>
        <dsp:cNvSpPr/>
      </dsp:nvSpPr>
      <dsp:spPr>
        <a:xfrm>
          <a:off x="5090156" y="2631624"/>
          <a:ext cx="205576" cy="630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433"/>
              </a:lnTo>
              <a:lnTo>
                <a:pt x="205576" y="6304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E3ADF-24E8-4F4D-9BB0-5E9F2A833BC7}">
      <dsp:nvSpPr>
        <dsp:cNvPr id="0" name=""/>
        <dsp:cNvSpPr/>
      </dsp:nvSpPr>
      <dsp:spPr>
        <a:xfrm>
          <a:off x="3980046" y="1658564"/>
          <a:ext cx="1658313" cy="287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03"/>
              </a:lnTo>
              <a:lnTo>
                <a:pt x="1658313" y="143903"/>
              </a:lnTo>
              <a:lnTo>
                <a:pt x="1658313" y="2878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2D546-A7F2-4890-9B3B-C5A8B8F9A640}">
      <dsp:nvSpPr>
        <dsp:cNvPr id="0" name=""/>
        <dsp:cNvSpPr/>
      </dsp:nvSpPr>
      <dsp:spPr>
        <a:xfrm>
          <a:off x="3431843" y="2631624"/>
          <a:ext cx="205576" cy="257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553"/>
              </a:lnTo>
              <a:lnTo>
                <a:pt x="205576" y="257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BAA27-B69E-4985-94DE-602390D53D90}">
      <dsp:nvSpPr>
        <dsp:cNvPr id="0" name=""/>
        <dsp:cNvSpPr/>
      </dsp:nvSpPr>
      <dsp:spPr>
        <a:xfrm>
          <a:off x="3431843" y="2631624"/>
          <a:ext cx="205576" cy="160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493"/>
              </a:lnTo>
              <a:lnTo>
                <a:pt x="205576" y="16034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427D1-CF5A-4982-867E-71CB7B508D82}">
      <dsp:nvSpPr>
        <dsp:cNvPr id="0" name=""/>
        <dsp:cNvSpPr/>
      </dsp:nvSpPr>
      <dsp:spPr>
        <a:xfrm>
          <a:off x="3431843" y="2631624"/>
          <a:ext cx="205576" cy="630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433"/>
              </a:lnTo>
              <a:lnTo>
                <a:pt x="205576" y="6304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FA404-4C4F-4721-8D05-F5EA783D8837}">
      <dsp:nvSpPr>
        <dsp:cNvPr id="0" name=""/>
        <dsp:cNvSpPr/>
      </dsp:nvSpPr>
      <dsp:spPr>
        <a:xfrm>
          <a:off x="3934326" y="1658564"/>
          <a:ext cx="91440" cy="2878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8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FE073-226C-4DE2-A4F2-CCF5439C3B13}">
      <dsp:nvSpPr>
        <dsp:cNvPr id="0" name=""/>
        <dsp:cNvSpPr/>
      </dsp:nvSpPr>
      <dsp:spPr>
        <a:xfrm>
          <a:off x="1773529" y="2631624"/>
          <a:ext cx="205576" cy="257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553"/>
              </a:lnTo>
              <a:lnTo>
                <a:pt x="205576" y="257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6FC61-2DEB-4AB6-AE88-30A1A0FDE61C}">
      <dsp:nvSpPr>
        <dsp:cNvPr id="0" name=""/>
        <dsp:cNvSpPr/>
      </dsp:nvSpPr>
      <dsp:spPr>
        <a:xfrm>
          <a:off x="1773529" y="2631624"/>
          <a:ext cx="205576" cy="160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493"/>
              </a:lnTo>
              <a:lnTo>
                <a:pt x="205576" y="16034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FE0DB-1CB9-4BDE-90E3-DA563703F0BC}">
      <dsp:nvSpPr>
        <dsp:cNvPr id="0" name=""/>
        <dsp:cNvSpPr/>
      </dsp:nvSpPr>
      <dsp:spPr>
        <a:xfrm>
          <a:off x="1773529" y="2631624"/>
          <a:ext cx="205576" cy="630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433"/>
              </a:lnTo>
              <a:lnTo>
                <a:pt x="205576" y="6304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7B02-FEA9-4738-82E5-1EF53646F7C4}">
      <dsp:nvSpPr>
        <dsp:cNvPr id="0" name=""/>
        <dsp:cNvSpPr/>
      </dsp:nvSpPr>
      <dsp:spPr>
        <a:xfrm>
          <a:off x="2321732" y="1658564"/>
          <a:ext cx="1658313" cy="287806"/>
        </a:xfrm>
        <a:custGeom>
          <a:avLst/>
          <a:gdLst/>
          <a:ahLst/>
          <a:cxnLst/>
          <a:rect l="0" t="0" r="0" b="0"/>
          <a:pathLst>
            <a:path>
              <a:moveTo>
                <a:pt x="1658313" y="0"/>
              </a:moveTo>
              <a:lnTo>
                <a:pt x="1658313" y="143903"/>
              </a:lnTo>
              <a:lnTo>
                <a:pt x="0" y="143903"/>
              </a:lnTo>
              <a:lnTo>
                <a:pt x="0" y="2878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32C79-0552-4D29-86C5-13AECF87022D}">
      <dsp:nvSpPr>
        <dsp:cNvPr id="0" name=""/>
        <dsp:cNvSpPr/>
      </dsp:nvSpPr>
      <dsp:spPr>
        <a:xfrm>
          <a:off x="3980046" y="685504"/>
          <a:ext cx="2487470" cy="287806"/>
        </a:xfrm>
        <a:custGeom>
          <a:avLst/>
          <a:gdLst/>
          <a:ahLst/>
          <a:cxnLst/>
          <a:rect l="0" t="0" r="0" b="0"/>
          <a:pathLst>
            <a:path>
              <a:moveTo>
                <a:pt x="2487470" y="0"/>
              </a:moveTo>
              <a:lnTo>
                <a:pt x="2487470" y="143903"/>
              </a:lnTo>
              <a:lnTo>
                <a:pt x="0" y="143903"/>
              </a:lnTo>
              <a:lnTo>
                <a:pt x="0" y="2878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51A4B-A851-4884-BEAA-0234ABE44B18}">
      <dsp:nvSpPr>
        <dsp:cNvPr id="0" name=""/>
        <dsp:cNvSpPr/>
      </dsp:nvSpPr>
      <dsp:spPr>
        <a:xfrm>
          <a:off x="5782262" y="25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Procuring New IT System</a:t>
          </a:r>
        </a:p>
      </dsp:txBody>
      <dsp:txXfrm>
        <a:off x="5782262" y="250"/>
        <a:ext cx="1370506" cy="685253"/>
      </dsp:txXfrm>
    </dsp:sp>
    <dsp:sp modelId="{625FD4FA-83D0-4DBE-A1EE-F6242B0896E5}">
      <dsp:nvSpPr>
        <dsp:cNvPr id="0" name=""/>
        <dsp:cNvSpPr/>
      </dsp:nvSpPr>
      <dsp:spPr>
        <a:xfrm>
          <a:off x="3294792" y="97331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RFQ</a:t>
          </a:r>
        </a:p>
      </dsp:txBody>
      <dsp:txXfrm>
        <a:off x="3294792" y="973310"/>
        <a:ext cx="1370506" cy="685253"/>
      </dsp:txXfrm>
    </dsp:sp>
    <dsp:sp modelId="{2DD1079C-B27F-4852-93F2-C305075C5120}">
      <dsp:nvSpPr>
        <dsp:cNvPr id="0" name=""/>
        <dsp:cNvSpPr/>
      </dsp:nvSpPr>
      <dsp:spPr>
        <a:xfrm>
          <a:off x="1636479" y="194637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Specifications</a:t>
          </a:r>
        </a:p>
      </dsp:txBody>
      <dsp:txXfrm>
        <a:off x="1636479" y="1946370"/>
        <a:ext cx="1370506" cy="685253"/>
      </dsp:txXfrm>
    </dsp:sp>
    <dsp:sp modelId="{C00F2EBD-9608-4539-919A-F2950F757459}">
      <dsp:nvSpPr>
        <dsp:cNvPr id="0" name=""/>
        <dsp:cNvSpPr/>
      </dsp:nvSpPr>
      <dsp:spPr>
        <a:xfrm>
          <a:off x="1979106" y="291943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Analyst Interviews</a:t>
          </a:r>
        </a:p>
      </dsp:txBody>
      <dsp:txXfrm>
        <a:off x="1979106" y="2919430"/>
        <a:ext cx="1370506" cy="685253"/>
      </dsp:txXfrm>
    </dsp:sp>
    <dsp:sp modelId="{9EA1B554-47DD-4AFD-BAF8-929430B3AE86}">
      <dsp:nvSpPr>
        <dsp:cNvPr id="0" name=""/>
        <dsp:cNvSpPr/>
      </dsp:nvSpPr>
      <dsp:spPr>
        <a:xfrm>
          <a:off x="1979106" y="389249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Initial Specs</a:t>
          </a:r>
        </a:p>
      </dsp:txBody>
      <dsp:txXfrm>
        <a:off x="1979106" y="3892490"/>
        <a:ext cx="1370506" cy="685253"/>
      </dsp:txXfrm>
    </dsp:sp>
    <dsp:sp modelId="{23AAFDD4-0EC4-415F-BB76-B1778F273628}">
      <dsp:nvSpPr>
        <dsp:cNvPr id="0" name=""/>
        <dsp:cNvSpPr/>
      </dsp:nvSpPr>
      <dsp:spPr>
        <a:xfrm>
          <a:off x="1979106" y="486555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Stakeholder Signoff</a:t>
          </a:r>
        </a:p>
      </dsp:txBody>
      <dsp:txXfrm>
        <a:off x="1979106" y="4865550"/>
        <a:ext cx="1370506" cy="685253"/>
      </dsp:txXfrm>
    </dsp:sp>
    <dsp:sp modelId="{0DCB864E-076D-49E7-ACA5-3287A4204A0D}">
      <dsp:nvSpPr>
        <dsp:cNvPr id="0" name=""/>
        <dsp:cNvSpPr/>
      </dsp:nvSpPr>
      <dsp:spPr>
        <a:xfrm>
          <a:off x="3294792" y="194637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Market Research</a:t>
          </a:r>
        </a:p>
      </dsp:txBody>
      <dsp:txXfrm>
        <a:off x="3294792" y="1946370"/>
        <a:ext cx="1370506" cy="685253"/>
      </dsp:txXfrm>
    </dsp:sp>
    <dsp:sp modelId="{772CFBFF-0DE6-4243-A43F-48C1790F421F}">
      <dsp:nvSpPr>
        <dsp:cNvPr id="0" name=""/>
        <dsp:cNvSpPr/>
      </dsp:nvSpPr>
      <dsp:spPr>
        <a:xfrm>
          <a:off x="3637419" y="291943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Scope Research</a:t>
          </a:r>
        </a:p>
      </dsp:txBody>
      <dsp:txXfrm>
        <a:off x="3637419" y="2919430"/>
        <a:ext cx="1370506" cy="685253"/>
      </dsp:txXfrm>
    </dsp:sp>
    <dsp:sp modelId="{75BAB4A8-DDB7-4B88-89CF-BAB1C45CF296}">
      <dsp:nvSpPr>
        <dsp:cNvPr id="0" name=""/>
        <dsp:cNvSpPr/>
      </dsp:nvSpPr>
      <dsp:spPr>
        <a:xfrm>
          <a:off x="3637419" y="389249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Brief Consultant</a:t>
          </a:r>
        </a:p>
      </dsp:txBody>
      <dsp:txXfrm>
        <a:off x="3637419" y="3892490"/>
        <a:ext cx="1370506" cy="685253"/>
      </dsp:txXfrm>
    </dsp:sp>
    <dsp:sp modelId="{087C3665-2D3A-42B8-97BA-1905FAE58CA7}">
      <dsp:nvSpPr>
        <dsp:cNvPr id="0" name=""/>
        <dsp:cNvSpPr/>
      </dsp:nvSpPr>
      <dsp:spPr>
        <a:xfrm>
          <a:off x="3637419" y="486555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Review Consultant Report</a:t>
          </a:r>
        </a:p>
      </dsp:txBody>
      <dsp:txXfrm>
        <a:off x="3637419" y="4865550"/>
        <a:ext cx="1370506" cy="685253"/>
      </dsp:txXfrm>
    </dsp:sp>
    <dsp:sp modelId="{26CF9913-55DE-40A9-8558-822DC53D60A5}">
      <dsp:nvSpPr>
        <dsp:cNvPr id="0" name=""/>
        <dsp:cNvSpPr/>
      </dsp:nvSpPr>
      <dsp:spPr>
        <a:xfrm>
          <a:off x="4953106" y="194637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Procurement</a:t>
          </a:r>
        </a:p>
      </dsp:txBody>
      <dsp:txXfrm>
        <a:off x="4953106" y="1946370"/>
        <a:ext cx="1370506" cy="685253"/>
      </dsp:txXfrm>
    </dsp:sp>
    <dsp:sp modelId="{A0CD80E6-ECFE-4C3B-BD2D-40B62C7C1D2A}">
      <dsp:nvSpPr>
        <dsp:cNvPr id="0" name=""/>
        <dsp:cNvSpPr/>
      </dsp:nvSpPr>
      <dsp:spPr>
        <a:xfrm>
          <a:off x="5295732" y="291943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RFQ Docs</a:t>
          </a:r>
        </a:p>
      </dsp:txBody>
      <dsp:txXfrm>
        <a:off x="5295732" y="2919430"/>
        <a:ext cx="1370506" cy="685253"/>
      </dsp:txXfrm>
    </dsp:sp>
    <dsp:sp modelId="{24FEE865-F1F8-4EC5-8DE2-A8ED968ED52B}">
      <dsp:nvSpPr>
        <dsp:cNvPr id="0" name=""/>
        <dsp:cNvSpPr/>
      </dsp:nvSpPr>
      <dsp:spPr>
        <a:xfrm>
          <a:off x="5295732" y="389249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Tender Evaluation</a:t>
          </a:r>
        </a:p>
      </dsp:txBody>
      <dsp:txXfrm>
        <a:off x="5295732" y="3892490"/>
        <a:ext cx="1370506" cy="685253"/>
      </dsp:txXfrm>
    </dsp:sp>
    <dsp:sp modelId="{16A50D2A-CFA1-4C28-8C83-4BA5A7166E72}">
      <dsp:nvSpPr>
        <dsp:cNvPr id="0" name=""/>
        <dsp:cNvSpPr/>
      </dsp:nvSpPr>
      <dsp:spPr>
        <a:xfrm>
          <a:off x="5295732" y="486555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Contract Negotiation and Award</a:t>
          </a:r>
        </a:p>
      </dsp:txBody>
      <dsp:txXfrm>
        <a:off x="5295732" y="4865550"/>
        <a:ext cx="1370506" cy="685253"/>
      </dsp:txXfrm>
    </dsp:sp>
    <dsp:sp modelId="{C8354F49-9794-458F-BC53-BC87F2CEF30C}">
      <dsp:nvSpPr>
        <dsp:cNvPr id="0" name=""/>
        <dsp:cNvSpPr/>
      </dsp:nvSpPr>
      <dsp:spPr>
        <a:xfrm>
          <a:off x="6611419" y="97331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Implementation</a:t>
          </a:r>
        </a:p>
      </dsp:txBody>
      <dsp:txXfrm>
        <a:off x="6611419" y="973310"/>
        <a:ext cx="1370506" cy="685253"/>
      </dsp:txXfrm>
    </dsp:sp>
    <dsp:sp modelId="{84CEFE75-90D7-428A-B429-C3CAA3F2ECD1}">
      <dsp:nvSpPr>
        <dsp:cNvPr id="0" name=""/>
        <dsp:cNvSpPr/>
      </dsp:nvSpPr>
      <dsp:spPr>
        <a:xfrm>
          <a:off x="6954046" y="194637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Project Establishment</a:t>
          </a:r>
        </a:p>
      </dsp:txBody>
      <dsp:txXfrm>
        <a:off x="6954046" y="1946370"/>
        <a:ext cx="1370506" cy="685253"/>
      </dsp:txXfrm>
    </dsp:sp>
    <dsp:sp modelId="{5EFF1B94-B59E-46AC-AC89-143D8615556D}">
      <dsp:nvSpPr>
        <dsp:cNvPr id="0" name=""/>
        <dsp:cNvSpPr/>
      </dsp:nvSpPr>
      <dsp:spPr>
        <a:xfrm>
          <a:off x="6954046" y="291943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Contract Management</a:t>
          </a:r>
        </a:p>
      </dsp:txBody>
      <dsp:txXfrm>
        <a:off x="6954046" y="2919430"/>
        <a:ext cx="1370506" cy="685253"/>
      </dsp:txXfrm>
    </dsp:sp>
    <dsp:sp modelId="{50890D46-D162-42E7-872B-A44E854FCF02}">
      <dsp:nvSpPr>
        <dsp:cNvPr id="0" name=""/>
        <dsp:cNvSpPr/>
      </dsp:nvSpPr>
      <dsp:spPr>
        <a:xfrm>
          <a:off x="6954046" y="389249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User Acceptance Testing</a:t>
          </a:r>
        </a:p>
      </dsp:txBody>
      <dsp:txXfrm>
        <a:off x="6954046" y="3892490"/>
        <a:ext cx="1370506" cy="685253"/>
      </dsp:txXfrm>
    </dsp:sp>
    <dsp:sp modelId="{BA14E508-80DB-4D30-83AF-714D6FBE03DE}">
      <dsp:nvSpPr>
        <dsp:cNvPr id="0" name=""/>
        <dsp:cNvSpPr/>
      </dsp:nvSpPr>
      <dsp:spPr>
        <a:xfrm>
          <a:off x="6954046" y="486555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Commissioning</a:t>
          </a:r>
        </a:p>
      </dsp:txBody>
      <dsp:txXfrm>
        <a:off x="6954046" y="4865550"/>
        <a:ext cx="1370506" cy="685253"/>
      </dsp:txXfrm>
    </dsp:sp>
    <dsp:sp modelId="{F8B2404C-6649-4DAF-A182-501063C921F5}">
      <dsp:nvSpPr>
        <dsp:cNvPr id="0" name=""/>
        <dsp:cNvSpPr/>
      </dsp:nvSpPr>
      <dsp:spPr>
        <a:xfrm>
          <a:off x="8269733" y="97331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Operation</a:t>
          </a:r>
        </a:p>
      </dsp:txBody>
      <dsp:txXfrm>
        <a:off x="8269733" y="973310"/>
        <a:ext cx="1370506" cy="685253"/>
      </dsp:txXfrm>
    </dsp:sp>
    <dsp:sp modelId="{EDF47593-113D-4949-9192-F2EF4172B5AD}">
      <dsp:nvSpPr>
        <dsp:cNvPr id="0" name=""/>
        <dsp:cNvSpPr/>
      </dsp:nvSpPr>
      <dsp:spPr>
        <a:xfrm>
          <a:off x="8612359" y="194637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Support</a:t>
          </a:r>
        </a:p>
      </dsp:txBody>
      <dsp:txXfrm>
        <a:off x="8612359" y="1946370"/>
        <a:ext cx="1370506" cy="685253"/>
      </dsp:txXfrm>
    </dsp:sp>
    <dsp:sp modelId="{586003CB-F3E9-4CD8-8D31-472764219A1E}">
      <dsp:nvSpPr>
        <dsp:cNvPr id="0" name=""/>
        <dsp:cNvSpPr/>
      </dsp:nvSpPr>
      <dsp:spPr>
        <a:xfrm>
          <a:off x="8612359" y="291943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Maintenance</a:t>
          </a:r>
        </a:p>
      </dsp:txBody>
      <dsp:txXfrm>
        <a:off x="8612359" y="2919430"/>
        <a:ext cx="1370506" cy="685253"/>
      </dsp:txXfrm>
    </dsp:sp>
    <dsp:sp modelId="{8E0D785A-E440-440F-8DF4-27BDFD109E86}">
      <dsp:nvSpPr>
        <dsp:cNvPr id="0" name=""/>
        <dsp:cNvSpPr/>
      </dsp:nvSpPr>
      <dsp:spPr>
        <a:xfrm>
          <a:off x="8612359" y="389249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Fixes</a:t>
          </a:r>
        </a:p>
      </dsp:txBody>
      <dsp:txXfrm>
        <a:off x="8612359" y="3892490"/>
        <a:ext cx="1370506" cy="685253"/>
      </dsp:txXfrm>
    </dsp:sp>
    <dsp:sp modelId="{5595FCCE-D30D-432D-BE40-76EBE2F1CCBA}">
      <dsp:nvSpPr>
        <dsp:cNvPr id="0" name=""/>
        <dsp:cNvSpPr/>
      </dsp:nvSpPr>
      <dsp:spPr>
        <a:xfrm>
          <a:off x="8612359" y="4865550"/>
          <a:ext cx="1370506" cy="68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500" kern="1200" dirty="0"/>
            <a:t>Enhancements</a:t>
          </a:r>
        </a:p>
      </dsp:txBody>
      <dsp:txXfrm>
        <a:off x="8612359" y="4865550"/>
        <a:ext cx="1370506" cy="685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8E27-4747-4B85-8FCE-2968FCB8B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EA6A9-100A-44B8-A682-BD059407B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BBE3E-4880-4849-A0AD-295D5960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4639B-B194-42D2-B527-8F455AE3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176-A701-4ABE-B87B-8277A631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45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441DF-43AD-471B-B558-29992D84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2007B-D185-4F72-886F-3F8C2F5BB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F3396-6704-4EFC-AB12-EBA49889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0FB58-9D45-4CDC-A186-DCD2E906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8413E-76AC-40D5-A2B0-22FEBFD0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8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478C5-E620-49CF-BA4E-54250E05D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494FC-A8FD-4FFC-8B14-DCC7CE645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B0765-805E-4858-89AB-38C8364A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3B02B-56A2-498E-87D4-119C44EA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B2478-6690-4E0D-9256-35D29340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5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1C5D6-6D3B-48ED-A3C1-78ADC01F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5CAE4-5BAA-450C-8040-6ED114F7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94E3-122F-442E-A710-EACFED54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3D819-7A88-47F5-AD39-C4F7B836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ADEA0-87F6-49BD-9635-1C7E4C4B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57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10E2-9391-4586-ACB7-34F1527A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EDF0F-2560-4C53-AC29-F4D3DBBC9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B8C2-8F05-4959-857C-2B2D45E78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D19B-4B83-448D-BA49-B5F3421C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6ED68-EA25-47CC-A128-03FD89CB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96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F28D-6F86-4000-9D43-F2CB339E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5261F-DB4F-4550-A556-BD3C77800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40-D6DD-438B-99B9-6D4F8BBFB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1FDFF-3B80-44AE-AF6E-83989004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42CED-04B0-4516-A95E-01A69DAB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C5355-11E3-4EF0-A8B2-6ED32109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756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0F583-7921-4EB7-9C74-33604D29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19C55-9D00-4B49-8887-B5B93C79F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08A5D-0E08-44CC-A6B0-DB984D570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38808-A352-4D65-B348-A06DEC9C5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F2D3A7-9A3A-461D-BE58-9FBD70C39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CA96E-9424-44CC-822F-7F8AD530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EC733-DE89-469A-B865-F879B97F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35A08F-B28C-461F-840B-EA90F28C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079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AF88-1A16-4699-A802-F15F5D29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4B512-ABCB-4D13-968A-9B11E4E9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FA181-98F2-4601-A608-87F0479B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310F7-8050-4C32-8C7B-FA4BCAB6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916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19486-187D-4782-BA84-9B7A2FA0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B42FD-2794-48A1-ACA3-68E4AF2E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5ECA9-B199-4376-AB39-F77E2345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376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12FF-A224-494C-9DD7-B3C08A18D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8AB5-2823-48AA-ADD8-E9C7F6B87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CA883-303C-4DA7-8157-E4B808178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D0FE7-6724-4AF2-B11E-EA5CEF36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CEF00-0B1C-4FF5-AF54-5A26D678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B7564-5252-4F43-A803-02E6387B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4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3E846-7751-4CA4-A271-4FC7C5ED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06B50A-395A-46AF-823A-F1B2F38C2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34834-D170-4E9F-956A-6B4ACDEB3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55CE-3D79-4536-AC33-92A086ED4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053E0-7291-4E73-89F5-EF6C4109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1C5F3-31D8-4624-BA36-A78CB661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809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EF4B63-EE75-4827-AD1A-B3258617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FF38E-9FE8-4D55-9E68-4DC9EF183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972E8-8B3A-4518-84B2-36C0BE625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CC4F8-1A6B-4E83-BD6F-6E049A29C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461A-1F56-43B7-A761-4C1C817E5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473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A6B057-E004-494E-9132-534FB0CB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545" y="115744"/>
            <a:ext cx="10515600" cy="983384"/>
          </a:xfrm>
        </p:spPr>
        <p:txBody>
          <a:bodyPr/>
          <a:lstStyle/>
          <a:p>
            <a:r>
              <a:rPr lang="en-AU" dirty="0"/>
              <a:t>Example Work Breakdown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F475A3C-8104-4E0F-9211-F2C91C6FF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475139"/>
              </p:ext>
            </p:extLst>
          </p:nvPr>
        </p:nvGraphicFramePr>
        <p:xfrm>
          <a:off x="434109" y="1099126"/>
          <a:ext cx="11619346" cy="5551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11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48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Example Work Breakdown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Risk Breakdown Structure</dc:title>
  <dc:creator>Bryan Whitefield</dc:creator>
  <cp:lastModifiedBy>Bryan Whitefield</cp:lastModifiedBy>
  <cp:revision>4</cp:revision>
  <dcterms:created xsi:type="dcterms:W3CDTF">2019-04-28T05:19:21Z</dcterms:created>
  <dcterms:modified xsi:type="dcterms:W3CDTF">2020-11-12T01:05:51Z</dcterms:modified>
</cp:coreProperties>
</file>